
<file path=[Content_Types].xml><?xml version="1.0" encoding="utf-8"?>
<Types xmlns="http://schemas.openxmlformats.org/package/2006/content-types">
  <Default Extension="png" ContentType="image/png"/>
  <Default Extension="emf" ContentType="image/x-emf"/>
  <Default Extension="wma" ContentType="audio/x-ms-wm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473" r:id="rId3"/>
    <p:sldId id="482" r:id="rId4"/>
    <p:sldId id="492" r:id="rId5"/>
    <p:sldId id="493" r:id="rId6"/>
    <p:sldId id="481" r:id="rId7"/>
    <p:sldId id="434" r:id="rId8"/>
    <p:sldId id="494" r:id="rId9"/>
    <p:sldId id="484" r:id="rId10"/>
    <p:sldId id="485" r:id="rId11"/>
    <p:sldId id="486" r:id="rId12"/>
    <p:sldId id="496" r:id="rId13"/>
    <p:sldId id="487" r:id="rId14"/>
    <p:sldId id="488" r:id="rId15"/>
    <p:sldId id="490" r:id="rId16"/>
    <p:sldId id="491" r:id="rId17"/>
    <p:sldId id="432" r:id="rId18"/>
    <p:sldId id="480" r:id="rId19"/>
    <p:sldId id="354" r:id="rId20"/>
  </p:sldIdLst>
  <p:sldSz cx="14630400" cy="8229600"/>
  <p:notesSz cx="6858000" cy="9144000"/>
  <p:defaultTextStyle>
    <a:defPPr>
      <a:defRPr lang="en-US"/>
    </a:defPPr>
    <a:lvl1pPr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1pPr>
    <a:lvl2pPr marL="652463" indent="-195263"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2pPr>
    <a:lvl3pPr marL="1304925" indent="-390525"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3pPr>
    <a:lvl4pPr marL="1958975" indent="-587375"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4pPr>
    <a:lvl5pPr marL="2611438" indent="-782638"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om"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7" autoAdjust="0"/>
    <p:restoredTop sz="94660"/>
  </p:normalViewPr>
  <p:slideViewPr>
    <p:cSldViewPr>
      <p:cViewPr varScale="1">
        <p:scale>
          <a:sx n="62" d="100"/>
          <a:sy n="62" d="100"/>
        </p:scale>
        <p:origin x="684" y="54"/>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9T06:52:02.715" idx="1">
    <p:pos x="8160" y="872"/>
    <p:text>어휘 및 문법 숙제(워크북), 4/29, 30</p:tex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38754-D2A6-488F-8F10-C90B7017531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745EC2CB-A353-468F-BB17-8D24EA9416F0}">
      <dgm:prSet phldrT="[Text]" custT="1"/>
      <dgm:spPr/>
      <dgm:t>
        <a:bodyPr/>
        <a:lstStyle/>
        <a:p>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1.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지난 수업 복습 </a:t>
          </a:r>
          <a:r>
            <a:rPr lang="en-US" sz="2800" dirty="0" smtClean="0">
              <a:solidFill>
                <a:schemeClr val="tx1"/>
              </a:solidFill>
              <a:latin typeface="Batang" panose="02030600000101010101" pitchFamily="18" charset="-127"/>
              <a:ea typeface="Batang" panose="02030600000101010101" pitchFamily="18" charset="-127"/>
            </a:rPr>
            <a:t> </a:t>
          </a:r>
          <a:endParaRPr lang="en-US" sz="2800" dirty="0">
            <a:solidFill>
              <a:schemeClr val="tx1"/>
            </a:solidFill>
            <a:latin typeface="Batang" panose="02030600000101010101" pitchFamily="18" charset="-127"/>
            <a:ea typeface="Batang" panose="02030600000101010101" pitchFamily="18" charset="-127"/>
          </a:endParaRPr>
        </a:p>
      </dgm:t>
    </dgm:pt>
    <dgm:pt modelId="{69DC3881-5C60-4C62-B18D-D4C024ADEEE2}" type="parTrans" cxnId="{B4806AC1-AA4F-4895-96B3-683E6040043D}">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0BB5042A-C9F1-4AB6-AFFA-DD9AAF6B8EA5}" type="sibTrans" cxnId="{B4806AC1-AA4F-4895-96B3-683E6040043D}">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0EBDF63F-23AD-4E8E-A60B-31601101F949}">
      <dgm:prSet phldrT="[Text]" custT="1"/>
      <dgm:spPr/>
      <dgm:t>
        <a:bodyPr/>
        <a:lstStyle/>
        <a:p>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2.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수업 목표</a:t>
          </a:r>
          <a:endParaRPr lang="en-US" sz="2800" dirty="0">
            <a:solidFill>
              <a:schemeClr val="tx1"/>
            </a:solidFill>
            <a:latin typeface="Batang" panose="02030600000101010101" pitchFamily="18" charset="-127"/>
            <a:ea typeface="Batang" panose="02030600000101010101" pitchFamily="18" charset="-127"/>
          </a:endParaRPr>
        </a:p>
      </dgm:t>
    </dgm:pt>
    <dgm:pt modelId="{569EC5CB-B38A-4526-BF20-54E499B34D44}" type="parTrans" cxnId="{B3808239-DC7F-44C5-9C1D-6C67E3281C2E}">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1536BEA6-6AF5-4925-BA39-4602EBBAE7E9}" type="sibTrans" cxnId="{B3808239-DC7F-44C5-9C1D-6C67E3281C2E}">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17A3C094-10B3-4FC4-9FA0-827903A99829}">
      <dgm:prSet phldrT="[Text]" custT="1"/>
      <dgm:spPr/>
      <dgm:t>
        <a:bodyPr/>
        <a:lstStyle/>
        <a:p>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3.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듣기</a:t>
          </a:r>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알아봅시다</a:t>
          </a:r>
          <a:endParaRPr lang="en-US" sz="2800" dirty="0">
            <a:solidFill>
              <a:schemeClr val="tx1"/>
            </a:solidFill>
            <a:latin typeface="Batang" panose="02030600000101010101" pitchFamily="18" charset="-127"/>
            <a:ea typeface="Batang" panose="02030600000101010101" pitchFamily="18" charset="-127"/>
          </a:endParaRPr>
        </a:p>
      </dgm:t>
    </dgm:pt>
    <dgm:pt modelId="{877AF226-8330-43E9-8A69-FD30A9468F80}" type="parTrans" cxnId="{04CF6727-FBD7-4E57-9EFC-0DAE6B83F40D}">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9EDF101F-C19E-40D1-A4FC-6D040B578247}" type="sibTrans" cxnId="{04CF6727-FBD7-4E57-9EFC-0DAE6B83F40D}">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AA23210E-CF09-4BB0-9236-9749A7E96D19}">
      <dgm:prSet phldrT="[Text]" custT="1"/>
      <dgm:spPr/>
      <dgm:t>
        <a:bodyPr/>
        <a:lstStyle/>
        <a:p>
          <a:r>
            <a:rPr lang="en" sz="2800" b="1" dirty="0" smtClean="0">
              <a:solidFill>
                <a:schemeClr val="tx1"/>
              </a:solidFill>
              <a:latin typeface="Batang" panose="02030600000101010101" pitchFamily="18" charset="-127"/>
              <a:ea typeface="Batang" panose="02030600000101010101" pitchFamily="18" charset="-127"/>
              <a:cs typeface="Arial" charset="0"/>
              <a:sym typeface="Times New Roman"/>
            </a:rPr>
            <a:t>4.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듣기</a:t>
          </a:r>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이야기해봅시다</a:t>
          </a:r>
          <a:endParaRPr lang="en-US" sz="2800" dirty="0">
            <a:solidFill>
              <a:schemeClr val="tx1"/>
            </a:solidFill>
            <a:latin typeface="Batang" panose="02030600000101010101" pitchFamily="18" charset="-127"/>
            <a:ea typeface="Batang" panose="02030600000101010101" pitchFamily="18" charset="-127"/>
          </a:endParaRPr>
        </a:p>
      </dgm:t>
    </dgm:pt>
    <dgm:pt modelId="{E0E1332C-3D65-4EE7-8CCE-9E536E6B8EF1}" type="parTrans" cxnId="{E183E981-D1C3-40AE-949E-F8FC303A3770}">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69F2F2D7-8A29-47B3-8A11-C3DDDFA7052A}" type="sibTrans" cxnId="{E183E981-D1C3-40AE-949E-F8FC303A3770}">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B5B0E27C-9D5A-4ED8-A6B7-3AC616FAD309}">
      <dgm:prSet phldrT="[Text]" custT="1"/>
      <dgm:spPr/>
      <dgm:t>
        <a:bodyPr/>
        <a:lstStyle/>
        <a:p>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5.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문과 답</a:t>
          </a:r>
          <a:endParaRPr lang="en-US" sz="2800" dirty="0">
            <a:solidFill>
              <a:schemeClr val="tx1"/>
            </a:solidFill>
            <a:latin typeface="Batang" panose="02030600000101010101" pitchFamily="18" charset="-127"/>
            <a:ea typeface="Batang" panose="02030600000101010101" pitchFamily="18" charset="-127"/>
          </a:endParaRPr>
        </a:p>
      </dgm:t>
    </dgm:pt>
    <dgm:pt modelId="{9963A8EF-B2B4-4B05-8F3B-FAE893486C1F}" type="parTrans" cxnId="{914E722D-B606-4205-8769-FAEF1B313F46}">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6E580C43-DBB8-4D31-8C56-FF68429E261F}" type="sibTrans" cxnId="{914E722D-B606-4205-8769-FAEF1B313F46}">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D26C2414-261A-473A-88A2-C288ACDD2E09}">
      <dgm:prSet phldrT="[Text]" custT="1"/>
      <dgm:spPr/>
      <dgm:t>
        <a:bodyPr/>
        <a:lstStyle/>
        <a:p>
          <a:r>
            <a:rPr lang="en-US" altLang="ko-KR" sz="2800" b="1" dirty="0" smtClean="0">
              <a:solidFill>
                <a:schemeClr val="tx1"/>
              </a:solidFill>
              <a:latin typeface="Batang" panose="02030600000101010101" pitchFamily="18" charset="-127"/>
              <a:ea typeface="Batang" panose="02030600000101010101" pitchFamily="18" charset="-127"/>
              <a:cs typeface="Arial" charset="0"/>
              <a:sym typeface="Times New Roman"/>
            </a:rPr>
            <a:t>6. </a:t>
          </a:r>
          <a:r>
            <a:rPr lang="ko-KR" altLang="en-US" sz="2800" b="1" dirty="0" smtClean="0">
              <a:solidFill>
                <a:schemeClr val="tx1"/>
              </a:solidFill>
              <a:latin typeface="Batang" panose="02030600000101010101" pitchFamily="18" charset="-127"/>
              <a:ea typeface="Batang" panose="02030600000101010101" pitchFamily="18" charset="-127"/>
              <a:cs typeface="Arial" charset="0"/>
              <a:sym typeface="Times New Roman"/>
            </a:rPr>
            <a:t>숙제</a:t>
          </a:r>
          <a:endParaRPr lang="en-US" sz="2800" dirty="0">
            <a:solidFill>
              <a:schemeClr val="tx1"/>
            </a:solidFill>
            <a:latin typeface="Batang" panose="02030600000101010101" pitchFamily="18" charset="-127"/>
            <a:ea typeface="Batang" panose="02030600000101010101" pitchFamily="18" charset="-127"/>
          </a:endParaRPr>
        </a:p>
      </dgm:t>
    </dgm:pt>
    <dgm:pt modelId="{909A442B-A938-4249-88D1-47E7BFEA2D03}" type="parTrans" cxnId="{58B2DE92-E0E1-4AC4-953C-937F843F3686}">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FD67CFBA-FF2D-4305-8EC8-F56D2F966CE9}" type="sibTrans" cxnId="{58B2DE92-E0E1-4AC4-953C-937F843F3686}">
      <dgm:prSet/>
      <dgm:spPr/>
      <dgm:t>
        <a:bodyPr/>
        <a:lstStyle/>
        <a:p>
          <a:endParaRPr lang="en-US" sz="2800">
            <a:solidFill>
              <a:schemeClr val="tx1"/>
            </a:solidFill>
            <a:latin typeface="Batang" panose="02030600000101010101" pitchFamily="18" charset="-127"/>
            <a:ea typeface="Batang" panose="02030600000101010101" pitchFamily="18" charset="-127"/>
          </a:endParaRPr>
        </a:p>
      </dgm:t>
    </dgm:pt>
    <dgm:pt modelId="{E9C11512-4DD5-4AAF-99C6-9B1B94464878}" type="pres">
      <dgm:prSet presAssocID="{B5738754-D2A6-488F-8F10-C90B7017531B}" presName="linear" presStyleCnt="0">
        <dgm:presLayoutVars>
          <dgm:dir/>
          <dgm:animLvl val="lvl"/>
          <dgm:resizeHandles val="exact"/>
        </dgm:presLayoutVars>
      </dgm:prSet>
      <dgm:spPr/>
      <dgm:t>
        <a:bodyPr/>
        <a:lstStyle/>
        <a:p>
          <a:endParaRPr lang="en-US"/>
        </a:p>
      </dgm:t>
    </dgm:pt>
    <dgm:pt modelId="{8D1202BB-FE26-42F8-8B9E-6AA9A765B157}" type="pres">
      <dgm:prSet presAssocID="{745EC2CB-A353-468F-BB17-8D24EA9416F0}" presName="parentLin" presStyleCnt="0"/>
      <dgm:spPr/>
    </dgm:pt>
    <dgm:pt modelId="{4DB8B523-7185-46FE-9727-4F9EDD17AFC2}" type="pres">
      <dgm:prSet presAssocID="{745EC2CB-A353-468F-BB17-8D24EA9416F0}" presName="parentLeftMargin" presStyleLbl="node1" presStyleIdx="0" presStyleCnt="6"/>
      <dgm:spPr/>
      <dgm:t>
        <a:bodyPr/>
        <a:lstStyle/>
        <a:p>
          <a:endParaRPr lang="en-US"/>
        </a:p>
      </dgm:t>
    </dgm:pt>
    <dgm:pt modelId="{8E372562-929A-40E3-BDB1-D7EAC7396C72}" type="pres">
      <dgm:prSet presAssocID="{745EC2CB-A353-468F-BB17-8D24EA9416F0}" presName="parentText" presStyleLbl="node1" presStyleIdx="0" presStyleCnt="6">
        <dgm:presLayoutVars>
          <dgm:chMax val="0"/>
          <dgm:bulletEnabled val="1"/>
        </dgm:presLayoutVars>
      </dgm:prSet>
      <dgm:spPr/>
      <dgm:t>
        <a:bodyPr/>
        <a:lstStyle/>
        <a:p>
          <a:endParaRPr lang="en-US"/>
        </a:p>
      </dgm:t>
    </dgm:pt>
    <dgm:pt modelId="{9DC4693C-A542-437D-95C5-55E9BFC060D9}" type="pres">
      <dgm:prSet presAssocID="{745EC2CB-A353-468F-BB17-8D24EA9416F0}" presName="negativeSpace" presStyleCnt="0"/>
      <dgm:spPr/>
    </dgm:pt>
    <dgm:pt modelId="{09C6C2C1-2912-4554-9DA3-17DE09ABFE7A}" type="pres">
      <dgm:prSet presAssocID="{745EC2CB-A353-468F-BB17-8D24EA9416F0}" presName="childText" presStyleLbl="conFgAcc1" presStyleIdx="0" presStyleCnt="6">
        <dgm:presLayoutVars>
          <dgm:bulletEnabled val="1"/>
        </dgm:presLayoutVars>
      </dgm:prSet>
      <dgm:spPr/>
    </dgm:pt>
    <dgm:pt modelId="{A8B95C91-6FC8-48EC-B54B-DC2922145C52}" type="pres">
      <dgm:prSet presAssocID="{0BB5042A-C9F1-4AB6-AFFA-DD9AAF6B8EA5}" presName="spaceBetweenRectangles" presStyleCnt="0"/>
      <dgm:spPr/>
    </dgm:pt>
    <dgm:pt modelId="{800AB875-5964-44AD-A835-6E403AB42899}" type="pres">
      <dgm:prSet presAssocID="{0EBDF63F-23AD-4E8E-A60B-31601101F949}" presName="parentLin" presStyleCnt="0"/>
      <dgm:spPr/>
    </dgm:pt>
    <dgm:pt modelId="{35836669-905C-48E4-8E78-51D03EFDAEAF}" type="pres">
      <dgm:prSet presAssocID="{0EBDF63F-23AD-4E8E-A60B-31601101F949}" presName="parentLeftMargin" presStyleLbl="node1" presStyleIdx="0" presStyleCnt="6"/>
      <dgm:spPr/>
      <dgm:t>
        <a:bodyPr/>
        <a:lstStyle/>
        <a:p>
          <a:endParaRPr lang="en-US"/>
        </a:p>
      </dgm:t>
    </dgm:pt>
    <dgm:pt modelId="{D047A474-FA89-4E48-9632-30BFCDDCEC2C}" type="pres">
      <dgm:prSet presAssocID="{0EBDF63F-23AD-4E8E-A60B-31601101F949}" presName="parentText" presStyleLbl="node1" presStyleIdx="1" presStyleCnt="6">
        <dgm:presLayoutVars>
          <dgm:chMax val="0"/>
          <dgm:bulletEnabled val="1"/>
        </dgm:presLayoutVars>
      </dgm:prSet>
      <dgm:spPr/>
      <dgm:t>
        <a:bodyPr/>
        <a:lstStyle/>
        <a:p>
          <a:endParaRPr lang="en-US"/>
        </a:p>
      </dgm:t>
    </dgm:pt>
    <dgm:pt modelId="{6B803A10-88C1-4264-8646-5AD3BA0DDD1F}" type="pres">
      <dgm:prSet presAssocID="{0EBDF63F-23AD-4E8E-A60B-31601101F949}" presName="negativeSpace" presStyleCnt="0"/>
      <dgm:spPr/>
    </dgm:pt>
    <dgm:pt modelId="{41B524F0-8FE1-4DAA-B1FD-947191E7C5A1}" type="pres">
      <dgm:prSet presAssocID="{0EBDF63F-23AD-4E8E-A60B-31601101F949}" presName="childText" presStyleLbl="conFgAcc1" presStyleIdx="1" presStyleCnt="6">
        <dgm:presLayoutVars>
          <dgm:bulletEnabled val="1"/>
        </dgm:presLayoutVars>
      </dgm:prSet>
      <dgm:spPr/>
    </dgm:pt>
    <dgm:pt modelId="{C9799A73-274C-4540-AFC5-318DF50BDA41}" type="pres">
      <dgm:prSet presAssocID="{1536BEA6-6AF5-4925-BA39-4602EBBAE7E9}" presName="spaceBetweenRectangles" presStyleCnt="0"/>
      <dgm:spPr/>
    </dgm:pt>
    <dgm:pt modelId="{22B3CB50-7934-4B6E-9556-F40E88C75543}" type="pres">
      <dgm:prSet presAssocID="{17A3C094-10B3-4FC4-9FA0-827903A99829}" presName="parentLin" presStyleCnt="0"/>
      <dgm:spPr/>
    </dgm:pt>
    <dgm:pt modelId="{CE5C3A23-122E-4150-8D4F-9C577E979DE9}" type="pres">
      <dgm:prSet presAssocID="{17A3C094-10B3-4FC4-9FA0-827903A99829}" presName="parentLeftMargin" presStyleLbl="node1" presStyleIdx="1" presStyleCnt="6"/>
      <dgm:spPr/>
      <dgm:t>
        <a:bodyPr/>
        <a:lstStyle/>
        <a:p>
          <a:endParaRPr lang="en-US"/>
        </a:p>
      </dgm:t>
    </dgm:pt>
    <dgm:pt modelId="{64D6EBDB-D724-4811-BEBB-60A9179074E7}" type="pres">
      <dgm:prSet presAssocID="{17A3C094-10B3-4FC4-9FA0-827903A99829}" presName="parentText" presStyleLbl="node1" presStyleIdx="2" presStyleCnt="6">
        <dgm:presLayoutVars>
          <dgm:chMax val="0"/>
          <dgm:bulletEnabled val="1"/>
        </dgm:presLayoutVars>
      </dgm:prSet>
      <dgm:spPr/>
      <dgm:t>
        <a:bodyPr/>
        <a:lstStyle/>
        <a:p>
          <a:endParaRPr lang="en-US"/>
        </a:p>
      </dgm:t>
    </dgm:pt>
    <dgm:pt modelId="{58AEC378-3D88-416B-866E-560B6426D65A}" type="pres">
      <dgm:prSet presAssocID="{17A3C094-10B3-4FC4-9FA0-827903A99829}" presName="negativeSpace" presStyleCnt="0"/>
      <dgm:spPr/>
    </dgm:pt>
    <dgm:pt modelId="{B65CC6F0-9EE5-4E9A-A664-A4F558192DA3}" type="pres">
      <dgm:prSet presAssocID="{17A3C094-10B3-4FC4-9FA0-827903A99829}" presName="childText" presStyleLbl="conFgAcc1" presStyleIdx="2" presStyleCnt="6">
        <dgm:presLayoutVars>
          <dgm:bulletEnabled val="1"/>
        </dgm:presLayoutVars>
      </dgm:prSet>
      <dgm:spPr/>
    </dgm:pt>
    <dgm:pt modelId="{D98AB7FB-28A0-4176-9B4C-14B891A73822}" type="pres">
      <dgm:prSet presAssocID="{9EDF101F-C19E-40D1-A4FC-6D040B578247}" presName="spaceBetweenRectangles" presStyleCnt="0"/>
      <dgm:spPr/>
    </dgm:pt>
    <dgm:pt modelId="{86A8721A-B9AF-4074-9139-9131E33EFBDB}" type="pres">
      <dgm:prSet presAssocID="{AA23210E-CF09-4BB0-9236-9749A7E96D19}" presName="parentLin" presStyleCnt="0"/>
      <dgm:spPr/>
    </dgm:pt>
    <dgm:pt modelId="{77A3542A-4590-442E-BFDE-35CAB8AE5615}" type="pres">
      <dgm:prSet presAssocID="{AA23210E-CF09-4BB0-9236-9749A7E96D19}" presName="parentLeftMargin" presStyleLbl="node1" presStyleIdx="2" presStyleCnt="6"/>
      <dgm:spPr/>
      <dgm:t>
        <a:bodyPr/>
        <a:lstStyle/>
        <a:p>
          <a:endParaRPr lang="en-US"/>
        </a:p>
      </dgm:t>
    </dgm:pt>
    <dgm:pt modelId="{DC019468-3544-45E3-B819-FD5F6502077C}" type="pres">
      <dgm:prSet presAssocID="{AA23210E-CF09-4BB0-9236-9749A7E96D19}" presName="parentText" presStyleLbl="node1" presStyleIdx="3" presStyleCnt="6">
        <dgm:presLayoutVars>
          <dgm:chMax val="0"/>
          <dgm:bulletEnabled val="1"/>
        </dgm:presLayoutVars>
      </dgm:prSet>
      <dgm:spPr/>
      <dgm:t>
        <a:bodyPr/>
        <a:lstStyle/>
        <a:p>
          <a:endParaRPr lang="en-US"/>
        </a:p>
      </dgm:t>
    </dgm:pt>
    <dgm:pt modelId="{10B0216C-60AE-4E05-8AD4-8383AB279559}" type="pres">
      <dgm:prSet presAssocID="{AA23210E-CF09-4BB0-9236-9749A7E96D19}" presName="negativeSpace" presStyleCnt="0"/>
      <dgm:spPr/>
    </dgm:pt>
    <dgm:pt modelId="{0647E822-A674-4C6E-8810-6E7681A22E4B}" type="pres">
      <dgm:prSet presAssocID="{AA23210E-CF09-4BB0-9236-9749A7E96D19}" presName="childText" presStyleLbl="conFgAcc1" presStyleIdx="3" presStyleCnt="6">
        <dgm:presLayoutVars>
          <dgm:bulletEnabled val="1"/>
        </dgm:presLayoutVars>
      </dgm:prSet>
      <dgm:spPr/>
    </dgm:pt>
    <dgm:pt modelId="{4DB763EA-2AF0-49AD-BEDB-B77A1AA6A34B}" type="pres">
      <dgm:prSet presAssocID="{69F2F2D7-8A29-47B3-8A11-C3DDDFA7052A}" presName="spaceBetweenRectangles" presStyleCnt="0"/>
      <dgm:spPr/>
    </dgm:pt>
    <dgm:pt modelId="{9CCDD0E8-6C94-488C-A415-301B2F2B41A3}" type="pres">
      <dgm:prSet presAssocID="{B5B0E27C-9D5A-4ED8-A6B7-3AC616FAD309}" presName="parentLin" presStyleCnt="0"/>
      <dgm:spPr/>
    </dgm:pt>
    <dgm:pt modelId="{967A010F-E815-4B07-9ED8-A3EE40FEB2D8}" type="pres">
      <dgm:prSet presAssocID="{B5B0E27C-9D5A-4ED8-A6B7-3AC616FAD309}" presName="parentLeftMargin" presStyleLbl="node1" presStyleIdx="3" presStyleCnt="6"/>
      <dgm:spPr/>
      <dgm:t>
        <a:bodyPr/>
        <a:lstStyle/>
        <a:p>
          <a:endParaRPr lang="en-US"/>
        </a:p>
      </dgm:t>
    </dgm:pt>
    <dgm:pt modelId="{3122173F-4C1C-435A-AC1D-6FE3CB4824F9}" type="pres">
      <dgm:prSet presAssocID="{B5B0E27C-9D5A-4ED8-A6B7-3AC616FAD309}" presName="parentText" presStyleLbl="node1" presStyleIdx="4" presStyleCnt="6">
        <dgm:presLayoutVars>
          <dgm:chMax val="0"/>
          <dgm:bulletEnabled val="1"/>
        </dgm:presLayoutVars>
      </dgm:prSet>
      <dgm:spPr/>
      <dgm:t>
        <a:bodyPr/>
        <a:lstStyle/>
        <a:p>
          <a:endParaRPr lang="en-US"/>
        </a:p>
      </dgm:t>
    </dgm:pt>
    <dgm:pt modelId="{F7172063-F818-45F3-8CA4-6F49DCC9E426}" type="pres">
      <dgm:prSet presAssocID="{B5B0E27C-9D5A-4ED8-A6B7-3AC616FAD309}" presName="negativeSpace" presStyleCnt="0"/>
      <dgm:spPr/>
    </dgm:pt>
    <dgm:pt modelId="{68D885AE-B609-480F-B146-64C1361AED87}" type="pres">
      <dgm:prSet presAssocID="{B5B0E27C-9D5A-4ED8-A6B7-3AC616FAD309}" presName="childText" presStyleLbl="conFgAcc1" presStyleIdx="4" presStyleCnt="6">
        <dgm:presLayoutVars>
          <dgm:bulletEnabled val="1"/>
        </dgm:presLayoutVars>
      </dgm:prSet>
      <dgm:spPr/>
    </dgm:pt>
    <dgm:pt modelId="{C9225324-CE2E-4F2B-A822-CDFBCD77038E}" type="pres">
      <dgm:prSet presAssocID="{6E580C43-DBB8-4D31-8C56-FF68429E261F}" presName="spaceBetweenRectangles" presStyleCnt="0"/>
      <dgm:spPr/>
    </dgm:pt>
    <dgm:pt modelId="{6C1F931A-925C-4781-8E74-561E917B4DA6}" type="pres">
      <dgm:prSet presAssocID="{D26C2414-261A-473A-88A2-C288ACDD2E09}" presName="parentLin" presStyleCnt="0"/>
      <dgm:spPr/>
    </dgm:pt>
    <dgm:pt modelId="{3D799A7E-D186-400F-8CDF-79777F468A65}" type="pres">
      <dgm:prSet presAssocID="{D26C2414-261A-473A-88A2-C288ACDD2E09}" presName="parentLeftMargin" presStyleLbl="node1" presStyleIdx="4" presStyleCnt="6"/>
      <dgm:spPr/>
      <dgm:t>
        <a:bodyPr/>
        <a:lstStyle/>
        <a:p>
          <a:endParaRPr lang="en-US"/>
        </a:p>
      </dgm:t>
    </dgm:pt>
    <dgm:pt modelId="{6F76FB2A-9705-45F3-A6A6-E67928AE2AF2}" type="pres">
      <dgm:prSet presAssocID="{D26C2414-261A-473A-88A2-C288ACDD2E09}" presName="parentText" presStyleLbl="node1" presStyleIdx="5" presStyleCnt="6">
        <dgm:presLayoutVars>
          <dgm:chMax val="0"/>
          <dgm:bulletEnabled val="1"/>
        </dgm:presLayoutVars>
      </dgm:prSet>
      <dgm:spPr/>
      <dgm:t>
        <a:bodyPr/>
        <a:lstStyle/>
        <a:p>
          <a:endParaRPr lang="en-US"/>
        </a:p>
      </dgm:t>
    </dgm:pt>
    <dgm:pt modelId="{9A02B502-3D09-4CF6-ACD4-0ADB679B0589}" type="pres">
      <dgm:prSet presAssocID="{D26C2414-261A-473A-88A2-C288ACDD2E09}" presName="negativeSpace" presStyleCnt="0"/>
      <dgm:spPr/>
    </dgm:pt>
    <dgm:pt modelId="{E2A0A7EC-630E-40B4-8B90-2DA11E972DCA}" type="pres">
      <dgm:prSet presAssocID="{D26C2414-261A-473A-88A2-C288ACDD2E09}" presName="childText" presStyleLbl="conFgAcc1" presStyleIdx="5" presStyleCnt="6">
        <dgm:presLayoutVars>
          <dgm:bulletEnabled val="1"/>
        </dgm:presLayoutVars>
      </dgm:prSet>
      <dgm:spPr/>
    </dgm:pt>
  </dgm:ptLst>
  <dgm:cxnLst>
    <dgm:cxn modelId="{468CB209-EA07-4FDB-A34A-35BBB4EE2DAF}" type="presOf" srcId="{AA23210E-CF09-4BB0-9236-9749A7E96D19}" destId="{DC019468-3544-45E3-B819-FD5F6502077C}" srcOrd="1" destOrd="0" presId="urn:microsoft.com/office/officeart/2005/8/layout/list1"/>
    <dgm:cxn modelId="{FE529C2D-58E7-45B7-B12E-998C39B946C2}" type="presOf" srcId="{D26C2414-261A-473A-88A2-C288ACDD2E09}" destId="{3D799A7E-D186-400F-8CDF-79777F468A65}" srcOrd="0" destOrd="0" presId="urn:microsoft.com/office/officeart/2005/8/layout/list1"/>
    <dgm:cxn modelId="{AE74EECF-1D9B-4BA6-BADB-B005294FB9E2}" type="presOf" srcId="{0EBDF63F-23AD-4E8E-A60B-31601101F949}" destId="{35836669-905C-48E4-8E78-51D03EFDAEAF}" srcOrd="0" destOrd="0" presId="urn:microsoft.com/office/officeart/2005/8/layout/list1"/>
    <dgm:cxn modelId="{7E812AA2-E083-4757-AB0A-55B127BE8112}" type="presOf" srcId="{0EBDF63F-23AD-4E8E-A60B-31601101F949}" destId="{D047A474-FA89-4E48-9632-30BFCDDCEC2C}" srcOrd="1" destOrd="0" presId="urn:microsoft.com/office/officeart/2005/8/layout/list1"/>
    <dgm:cxn modelId="{B3808239-DC7F-44C5-9C1D-6C67E3281C2E}" srcId="{B5738754-D2A6-488F-8F10-C90B7017531B}" destId="{0EBDF63F-23AD-4E8E-A60B-31601101F949}" srcOrd="1" destOrd="0" parTransId="{569EC5CB-B38A-4526-BF20-54E499B34D44}" sibTransId="{1536BEA6-6AF5-4925-BA39-4602EBBAE7E9}"/>
    <dgm:cxn modelId="{E183E981-D1C3-40AE-949E-F8FC303A3770}" srcId="{B5738754-D2A6-488F-8F10-C90B7017531B}" destId="{AA23210E-CF09-4BB0-9236-9749A7E96D19}" srcOrd="3" destOrd="0" parTransId="{E0E1332C-3D65-4EE7-8CCE-9E536E6B8EF1}" sibTransId="{69F2F2D7-8A29-47B3-8A11-C3DDDFA7052A}"/>
    <dgm:cxn modelId="{42B414BF-BBB9-4CC6-AEBF-FD9F91D7732B}" type="presOf" srcId="{B5738754-D2A6-488F-8F10-C90B7017531B}" destId="{E9C11512-4DD5-4AAF-99C6-9B1B94464878}" srcOrd="0" destOrd="0" presId="urn:microsoft.com/office/officeart/2005/8/layout/list1"/>
    <dgm:cxn modelId="{B4806AC1-AA4F-4895-96B3-683E6040043D}" srcId="{B5738754-D2A6-488F-8F10-C90B7017531B}" destId="{745EC2CB-A353-468F-BB17-8D24EA9416F0}" srcOrd="0" destOrd="0" parTransId="{69DC3881-5C60-4C62-B18D-D4C024ADEEE2}" sibTransId="{0BB5042A-C9F1-4AB6-AFFA-DD9AAF6B8EA5}"/>
    <dgm:cxn modelId="{914E722D-B606-4205-8769-FAEF1B313F46}" srcId="{B5738754-D2A6-488F-8F10-C90B7017531B}" destId="{B5B0E27C-9D5A-4ED8-A6B7-3AC616FAD309}" srcOrd="4" destOrd="0" parTransId="{9963A8EF-B2B4-4B05-8F3B-FAE893486C1F}" sibTransId="{6E580C43-DBB8-4D31-8C56-FF68429E261F}"/>
    <dgm:cxn modelId="{1DF9B380-7F7A-4E7E-A516-377C7C1835B5}" type="presOf" srcId="{B5B0E27C-9D5A-4ED8-A6B7-3AC616FAD309}" destId="{967A010F-E815-4B07-9ED8-A3EE40FEB2D8}" srcOrd="0" destOrd="0" presId="urn:microsoft.com/office/officeart/2005/8/layout/list1"/>
    <dgm:cxn modelId="{A0F0F515-8D39-4A1E-B15D-72FC01D85D33}" type="presOf" srcId="{17A3C094-10B3-4FC4-9FA0-827903A99829}" destId="{64D6EBDB-D724-4811-BEBB-60A9179074E7}" srcOrd="1" destOrd="0" presId="urn:microsoft.com/office/officeart/2005/8/layout/list1"/>
    <dgm:cxn modelId="{B967FB91-795B-4BF5-915F-542B9F47AEE9}" type="presOf" srcId="{745EC2CB-A353-468F-BB17-8D24EA9416F0}" destId="{4DB8B523-7185-46FE-9727-4F9EDD17AFC2}" srcOrd="0" destOrd="0" presId="urn:microsoft.com/office/officeart/2005/8/layout/list1"/>
    <dgm:cxn modelId="{E142BFAA-1FB6-4635-BB5F-0E9D236393A9}" type="presOf" srcId="{B5B0E27C-9D5A-4ED8-A6B7-3AC616FAD309}" destId="{3122173F-4C1C-435A-AC1D-6FE3CB4824F9}" srcOrd="1" destOrd="0" presId="urn:microsoft.com/office/officeart/2005/8/layout/list1"/>
    <dgm:cxn modelId="{89AF70FD-0DFF-47CD-8166-687C2DD0BF3F}" type="presOf" srcId="{17A3C094-10B3-4FC4-9FA0-827903A99829}" destId="{CE5C3A23-122E-4150-8D4F-9C577E979DE9}" srcOrd="0" destOrd="0" presId="urn:microsoft.com/office/officeart/2005/8/layout/list1"/>
    <dgm:cxn modelId="{C033461D-07E5-495B-931D-1036D20699CD}" type="presOf" srcId="{AA23210E-CF09-4BB0-9236-9749A7E96D19}" destId="{77A3542A-4590-442E-BFDE-35CAB8AE5615}" srcOrd="0" destOrd="0" presId="urn:microsoft.com/office/officeart/2005/8/layout/list1"/>
    <dgm:cxn modelId="{17D26B19-6D9E-4D50-B6E0-C00ACDD19F41}" type="presOf" srcId="{D26C2414-261A-473A-88A2-C288ACDD2E09}" destId="{6F76FB2A-9705-45F3-A6A6-E67928AE2AF2}" srcOrd="1" destOrd="0" presId="urn:microsoft.com/office/officeart/2005/8/layout/list1"/>
    <dgm:cxn modelId="{58B2DE92-E0E1-4AC4-953C-937F843F3686}" srcId="{B5738754-D2A6-488F-8F10-C90B7017531B}" destId="{D26C2414-261A-473A-88A2-C288ACDD2E09}" srcOrd="5" destOrd="0" parTransId="{909A442B-A938-4249-88D1-47E7BFEA2D03}" sibTransId="{FD67CFBA-FF2D-4305-8EC8-F56D2F966CE9}"/>
    <dgm:cxn modelId="{25138CDC-81B6-4A8B-A213-72940D501186}" type="presOf" srcId="{745EC2CB-A353-468F-BB17-8D24EA9416F0}" destId="{8E372562-929A-40E3-BDB1-D7EAC7396C72}" srcOrd="1" destOrd="0" presId="urn:microsoft.com/office/officeart/2005/8/layout/list1"/>
    <dgm:cxn modelId="{04CF6727-FBD7-4E57-9EFC-0DAE6B83F40D}" srcId="{B5738754-D2A6-488F-8F10-C90B7017531B}" destId="{17A3C094-10B3-4FC4-9FA0-827903A99829}" srcOrd="2" destOrd="0" parTransId="{877AF226-8330-43E9-8A69-FD30A9468F80}" sibTransId="{9EDF101F-C19E-40D1-A4FC-6D040B578247}"/>
    <dgm:cxn modelId="{28FD4CEC-4FEE-4CC7-A480-F1C1E968ABDA}" type="presParOf" srcId="{E9C11512-4DD5-4AAF-99C6-9B1B94464878}" destId="{8D1202BB-FE26-42F8-8B9E-6AA9A765B157}" srcOrd="0" destOrd="0" presId="urn:microsoft.com/office/officeart/2005/8/layout/list1"/>
    <dgm:cxn modelId="{0131433B-4101-4A55-8CA4-79A316845A28}" type="presParOf" srcId="{8D1202BB-FE26-42F8-8B9E-6AA9A765B157}" destId="{4DB8B523-7185-46FE-9727-4F9EDD17AFC2}" srcOrd="0" destOrd="0" presId="urn:microsoft.com/office/officeart/2005/8/layout/list1"/>
    <dgm:cxn modelId="{6DACB9CF-96C6-4F69-98ED-9BE36BEE2E3B}" type="presParOf" srcId="{8D1202BB-FE26-42F8-8B9E-6AA9A765B157}" destId="{8E372562-929A-40E3-BDB1-D7EAC7396C72}" srcOrd="1" destOrd="0" presId="urn:microsoft.com/office/officeart/2005/8/layout/list1"/>
    <dgm:cxn modelId="{86FCE38A-0AEF-40D0-AB15-524486A78D02}" type="presParOf" srcId="{E9C11512-4DD5-4AAF-99C6-9B1B94464878}" destId="{9DC4693C-A542-437D-95C5-55E9BFC060D9}" srcOrd="1" destOrd="0" presId="urn:microsoft.com/office/officeart/2005/8/layout/list1"/>
    <dgm:cxn modelId="{80EAD03D-E4BD-4695-9EF6-C4EA6A980A98}" type="presParOf" srcId="{E9C11512-4DD5-4AAF-99C6-9B1B94464878}" destId="{09C6C2C1-2912-4554-9DA3-17DE09ABFE7A}" srcOrd="2" destOrd="0" presId="urn:microsoft.com/office/officeart/2005/8/layout/list1"/>
    <dgm:cxn modelId="{E254C09E-1EE3-4619-8399-581BC7A4F349}" type="presParOf" srcId="{E9C11512-4DD5-4AAF-99C6-9B1B94464878}" destId="{A8B95C91-6FC8-48EC-B54B-DC2922145C52}" srcOrd="3" destOrd="0" presId="urn:microsoft.com/office/officeart/2005/8/layout/list1"/>
    <dgm:cxn modelId="{1513126C-4109-49E9-BC7A-F5407B3C43C1}" type="presParOf" srcId="{E9C11512-4DD5-4AAF-99C6-9B1B94464878}" destId="{800AB875-5964-44AD-A835-6E403AB42899}" srcOrd="4" destOrd="0" presId="urn:microsoft.com/office/officeart/2005/8/layout/list1"/>
    <dgm:cxn modelId="{0E0631B0-5BA6-49B9-AE32-FE768AE04AE0}" type="presParOf" srcId="{800AB875-5964-44AD-A835-6E403AB42899}" destId="{35836669-905C-48E4-8E78-51D03EFDAEAF}" srcOrd="0" destOrd="0" presId="urn:microsoft.com/office/officeart/2005/8/layout/list1"/>
    <dgm:cxn modelId="{21E85A21-3F10-4E62-AB85-9C97BA64078B}" type="presParOf" srcId="{800AB875-5964-44AD-A835-6E403AB42899}" destId="{D047A474-FA89-4E48-9632-30BFCDDCEC2C}" srcOrd="1" destOrd="0" presId="urn:microsoft.com/office/officeart/2005/8/layout/list1"/>
    <dgm:cxn modelId="{12C5035A-2905-49BE-BE91-116045BB7C06}" type="presParOf" srcId="{E9C11512-4DD5-4AAF-99C6-9B1B94464878}" destId="{6B803A10-88C1-4264-8646-5AD3BA0DDD1F}" srcOrd="5" destOrd="0" presId="urn:microsoft.com/office/officeart/2005/8/layout/list1"/>
    <dgm:cxn modelId="{1F90AE6B-FD65-431E-8A73-841964E566AA}" type="presParOf" srcId="{E9C11512-4DD5-4AAF-99C6-9B1B94464878}" destId="{41B524F0-8FE1-4DAA-B1FD-947191E7C5A1}" srcOrd="6" destOrd="0" presId="urn:microsoft.com/office/officeart/2005/8/layout/list1"/>
    <dgm:cxn modelId="{1C9BF47A-8942-4B01-90A6-5A7DE70707B4}" type="presParOf" srcId="{E9C11512-4DD5-4AAF-99C6-9B1B94464878}" destId="{C9799A73-274C-4540-AFC5-318DF50BDA41}" srcOrd="7" destOrd="0" presId="urn:microsoft.com/office/officeart/2005/8/layout/list1"/>
    <dgm:cxn modelId="{02BEDBDC-7881-4E48-ADA7-D555DA751772}" type="presParOf" srcId="{E9C11512-4DD5-4AAF-99C6-9B1B94464878}" destId="{22B3CB50-7934-4B6E-9556-F40E88C75543}" srcOrd="8" destOrd="0" presId="urn:microsoft.com/office/officeart/2005/8/layout/list1"/>
    <dgm:cxn modelId="{899F8F20-8D0C-4F9B-B225-5734BD2B869C}" type="presParOf" srcId="{22B3CB50-7934-4B6E-9556-F40E88C75543}" destId="{CE5C3A23-122E-4150-8D4F-9C577E979DE9}" srcOrd="0" destOrd="0" presId="urn:microsoft.com/office/officeart/2005/8/layout/list1"/>
    <dgm:cxn modelId="{05858974-8189-478B-B21E-7E15ADA295E3}" type="presParOf" srcId="{22B3CB50-7934-4B6E-9556-F40E88C75543}" destId="{64D6EBDB-D724-4811-BEBB-60A9179074E7}" srcOrd="1" destOrd="0" presId="urn:microsoft.com/office/officeart/2005/8/layout/list1"/>
    <dgm:cxn modelId="{9D398471-347E-4E49-8DAC-6FFC64CF80DB}" type="presParOf" srcId="{E9C11512-4DD5-4AAF-99C6-9B1B94464878}" destId="{58AEC378-3D88-416B-866E-560B6426D65A}" srcOrd="9" destOrd="0" presId="urn:microsoft.com/office/officeart/2005/8/layout/list1"/>
    <dgm:cxn modelId="{4BC03E4C-A27B-4790-980B-909169E66DFA}" type="presParOf" srcId="{E9C11512-4DD5-4AAF-99C6-9B1B94464878}" destId="{B65CC6F0-9EE5-4E9A-A664-A4F558192DA3}" srcOrd="10" destOrd="0" presId="urn:microsoft.com/office/officeart/2005/8/layout/list1"/>
    <dgm:cxn modelId="{09005149-7030-4365-A4EC-658B5F6408F2}" type="presParOf" srcId="{E9C11512-4DD5-4AAF-99C6-9B1B94464878}" destId="{D98AB7FB-28A0-4176-9B4C-14B891A73822}" srcOrd="11" destOrd="0" presId="urn:microsoft.com/office/officeart/2005/8/layout/list1"/>
    <dgm:cxn modelId="{AEECD73A-1141-4AB9-9E0B-B4EEE9E7A462}" type="presParOf" srcId="{E9C11512-4DD5-4AAF-99C6-9B1B94464878}" destId="{86A8721A-B9AF-4074-9139-9131E33EFBDB}" srcOrd="12" destOrd="0" presId="urn:microsoft.com/office/officeart/2005/8/layout/list1"/>
    <dgm:cxn modelId="{80442E61-3BA6-4B63-947B-B038D5474F17}" type="presParOf" srcId="{86A8721A-B9AF-4074-9139-9131E33EFBDB}" destId="{77A3542A-4590-442E-BFDE-35CAB8AE5615}" srcOrd="0" destOrd="0" presId="urn:microsoft.com/office/officeart/2005/8/layout/list1"/>
    <dgm:cxn modelId="{EB793F07-A3F4-4A28-8593-5595A4DC8849}" type="presParOf" srcId="{86A8721A-B9AF-4074-9139-9131E33EFBDB}" destId="{DC019468-3544-45E3-B819-FD5F6502077C}" srcOrd="1" destOrd="0" presId="urn:microsoft.com/office/officeart/2005/8/layout/list1"/>
    <dgm:cxn modelId="{100DA905-65FC-4836-88C6-A90D306378FE}" type="presParOf" srcId="{E9C11512-4DD5-4AAF-99C6-9B1B94464878}" destId="{10B0216C-60AE-4E05-8AD4-8383AB279559}" srcOrd="13" destOrd="0" presId="urn:microsoft.com/office/officeart/2005/8/layout/list1"/>
    <dgm:cxn modelId="{162F2442-5901-46E3-82A7-B7A307F13AF0}" type="presParOf" srcId="{E9C11512-4DD5-4AAF-99C6-9B1B94464878}" destId="{0647E822-A674-4C6E-8810-6E7681A22E4B}" srcOrd="14" destOrd="0" presId="urn:microsoft.com/office/officeart/2005/8/layout/list1"/>
    <dgm:cxn modelId="{70A1CF8D-54CC-4A3B-B86F-30E01F526FDE}" type="presParOf" srcId="{E9C11512-4DD5-4AAF-99C6-9B1B94464878}" destId="{4DB763EA-2AF0-49AD-BEDB-B77A1AA6A34B}" srcOrd="15" destOrd="0" presId="urn:microsoft.com/office/officeart/2005/8/layout/list1"/>
    <dgm:cxn modelId="{CDFDE6B2-AC84-46B2-B095-E93BAD130674}" type="presParOf" srcId="{E9C11512-4DD5-4AAF-99C6-9B1B94464878}" destId="{9CCDD0E8-6C94-488C-A415-301B2F2B41A3}" srcOrd="16" destOrd="0" presId="urn:microsoft.com/office/officeart/2005/8/layout/list1"/>
    <dgm:cxn modelId="{AE6E7572-46A6-4CAE-AFDA-74204E5EE4CE}" type="presParOf" srcId="{9CCDD0E8-6C94-488C-A415-301B2F2B41A3}" destId="{967A010F-E815-4B07-9ED8-A3EE40FEB2D8}" srcOrd="0" destOrd="0" presId="urn:microsoft.com/office/officeart/2005/8/layout/list1"/>
    <dgm:cxn modelId="{8235498A-2FEA-4ACC-B67D-735ED1B9BDD8}" type="presParOf" srcId="{9CCDD0E8-6C94-488C-A415-301B2F2B41A3}" destId="{3122173F-4C1C-435A-AC1D-6FE3CB4824F9}" srcOrd="1" destOrd="0" presId="urn:microsoft.com/office/officeart/2005/8/layout/list1"/>
    <dgm:cxn modelId="{6DA54920-93E7-44AA-91E6-E44EEA0DE955}" type="presParOf" srcId="{E9C11512-4DD5-4AAF-99C6-9B1B94464878}" destId="{F7172063-F818-45F3-8CA4-6F49DCC9E426}" srcOrd="17" destOrd="0" presId="urn:microsoft.com/office/officeart/2005/8/layout/list1"/>
    <dgm:cxn modelId="{9BFA9245-3117-43FA-836D-3C8F3D742D52}" type="presParOf" srcId="{E9C11512-4DD5-4AAF-99C6-9B1B94464878}" destId="{68D885AE-B609-480F-B146-64C1361AED87}" srcOrd="18" destOrd="0" presId="urn:microsoft.com/office/officeart/2005/8/layout/list1"/>
    <dgm:cxn modelId="{7E3CA5D4-F865-4608-92A2-0EEF94AD6C74}" type="presParOf" srcId="{E9C11512-4DD5-4AAF-99C6-9B1B94464878}" destId="{C9225324-CE2E-4F2B-A822-CDFBCD77038E}" srcOrd="19" destOrd="0" presId="urn:microsoft.com/office/officeart/2005/8/layout/list1"/>
    <dgm:cxn modelId="{FCE70574-AA2A-444E-A407-0EDE8676AE9F}" type="presParOf" srcId="{E9C11512-4DD5-4AAF-99C6-9B1B94464878}" destId="{6C1F931A-925C-4781-8E74-561E917B4DA6}" srcOrd="20" destOrd="0" presId="urn:microsoft.com/office/officeart/2005/8/layout/list1"/>
    <dgm:cxn modelId="{9481B5B7-10EF-486A-BF33-EA9720F00E37}" type="presParOf" srcId="{6C1F931A-925C-4781-8E74-561E917B4DA6}" destId="{3D799A7E-D186-400F-8CDF-79777F468A65}" srcOrd="0" destOrd="0" presId="urn:microsoft.com/office/officeart/2005/8/layout/list1"/>
    <dgm:cxn modelId="{DA30EB52-A702-44D4-970B-6AF80CC3C30E}" type="presParOf" srcId="{6C1F931A-925C-4781-8E74-561E917B4DA6}" destId="{6F76FB2A-9705-45F3-A6A6-E67928AE2AF2}" srcOrd="1" destOrd="0" presId="urn:microsoft.com/office/officeart/2005/8/layout/list1"/>
    <dgm:cxn modelId="{EB1A8DE4-0894-4073-8FC0-08EF5F486AD9}" type="presParOf" srcId="{E9C11512-4DD5-4AAF-99C6-9B1B94464878}" destId="{9A02B502-3D09-4CF6-ACD4-0ADB679B0589}" srcOrd="21" destOrd="0" presId="urn:microsoft.com/office/officeart/2005/8/layout/list1"/>
    <dgm:cxn modelId="{CF502159-6BEE-4989-B60E-A030C0FCEC63}" type="presParOf" srcId="{E9C11512-4DD5-4AAF-99C6-9B1B94464878}" destId="{E2A0A7EC-630E-40B4-8B90-2DA11E972DC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1FBA3A-E19A-4FC4-980D-2D92E99594A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F1DF6A7-42B6-4182-9FC0-112B132E45CD}">
      <dgm:prSet phldrT="[Text]" custT="1"/>
      <dgm:spPr/>
      <dgm:t>
        <a:bodyPr/>
        <a:lstStyle/>
        <a:p>
          <a:r>
            <a:rPr lang="ko-KR" altLang="en-US" sz="2400" b="0" dirty="0" smtClean="0">
              <a:solidFill>
                <a:schemeClr val="tx1"/>
              </a:solidFill>
              <a:latin typeface="Batang" panose="02030600000101010101" pitchFamily="18" charset="-127"/>
              <a:ea typeface="Batang" panose="02030600000101010101" pitchFamily="18" charset="-127"/>
              <a:cs typeface="Times New Roman"/>
              <a:sym typeface="Times New Roman"/>
            </a:rPr>
            <a:t>건강</a:t>
          </a:r>
          <a:r>
            <a:rPr lang="en" sz="2400" b="0" dirty="0" smtClean="0">
              <a:solidFill>
                <a:schemeClr val="tx1"/>
              </a:solidFill>
              <a:latin typeface="Batang" panose="02030600000101010101" pitchFamily="18" charset="-127"/>
              <a:ea typeface="Batang" panose="02030600000101010101" pitchFamily="18" charset="-127"/>
              <a:cs typeface="Times New Roman"/>
              <a:sym typeface="Times New Roman"/>
            </a:rPr>
            <a:t>에 관련된 어휘를 정확히 듣기</a:t>
          </a:r>
          <a:endParaRPr lang="en-US" sz="2400" b="0" dirty="0">
            <a:solidFill>
              <a:schemeClr val="tx1"/>
            </a:solidFill>
            <a:latin typeface="Batang" panose="02030600000101010101" pitchFamily="18" charset="-127"/>
            <a:ea typeface="Batang" panose="02030600000101010101" pitchFamily="18" charset="-127"/>
          </a:endParaRPr>
        </a:p>
      </dgm:t>
    </dgm:pt>
    <dgm:pt modelId="{91F91442-B820-4BF8-9634-513C4F6C653B}" type="parTrans" cxnId="{D02F1F3C-A6DA-4FF3-8E81-3A3B738BE8A9}">
      <dgm:prSet/>
      <dgm:spPr/>
      <dgm:t>
        <a:bodyPr/>
        <a:lstStyle/>
        <a:p>
          <a:endParaRPr lang="en-US"/>
        </a:p>
      </dgm:t>
    </dgm:pt>
    <dgm:pt modelId="{E8AE86D2-09B4-4892-9048-A098D8EE8B99}" type="sibTrans" cxnId="{D02F1F3C-A6DA-4FF3-8E81-3A3B738BE8A9}">
      <dgm:prSet/>
      <dgm:spPr/>
      <dgm:t>
        <a:bodyPr/>
        <a:lstStyle/>
        <a:p>
          <a:endParaRPr lang="en-US"/>
        </a:p>
      </dgm:t>
    </dgm:pt>
    <dgm:pt modelId="{9C0B623A-2983-4C51-8F29-74C270EF7C5F}">
      <dgm:prSet phldrT="[Text]" custT="1"/>
      <dgm:spPr/>
      <dgm:t>
        <a:bodyPr/>
        <a:lstStyle/>
        <a:p>
          <a:pPr rtl="0"/>
          <a:r>
            <a:rPr lang="ko-KR" altLang="en-US" sz="2400" b="0" dirty="0" smtClean="0">
              <a:solidFill>
                <a:schemeClr val="tx1"/>
              </a:solidFill>
              <a:latin typeface="Batang" panose="02030600000101010101" pitchFamily="18" charset="-127"/>
              <a:ea typeface="Batang" panose="02030600000101010101" pitchFamily="18" charset="-127"/>
              <a:cs typeface="Times New Roman"/>
              <a:sym typeface="Times New Roman"/>
            </a:rPr>
            <a:t>건강 유지 방법에 대해 내용을 정확하게 듣고 잘 이해할 수 있음</a:t>
          </a:r>
          <a:endParaRPr lang="en-US" sz="2400" b="0" dirty="0">
            <a:solidFill>
              <a:schemeClr val="tx1"/>
            </a:solidFill>
            <a:latin typeface="Batang" panose="02030600000101010101" pitchFamily="18" charset="-127"/>
            <a:ea typeface="Batang" panose="02030600000101010101" pitchFamily="18" charset="-127"/>
          </a:endParaRPr>
        </a:p>
      </dgm:t>
    </dgm:pt>
    <dgm:pt modelId="{86884A15-10E2-4CDE-9E8D-659A78F31AF7}" type="parTrans" cxnId="{FCD2CC77-94D6-4627-A4B7-662991125772}">
      <dgm:prSet/>
      <dgm:spPr/>
      <dgm:t>
        <a:bodyPr/>
        <a:lstStyle/>
        <a:p>
          <a:endParaRPr lang="en-US"/>
        </a:p>
      </dgm:t>
    </dgm:pt>
    <dgm:pt modelId="{25DEAD4F-EE30-46F5-9A6F-C95CF6450745}" type="sibTrans" cxnId="{FCD2CC77-94D6-4627-A4B7-662991125772}">
      <dgm:prSet/>
      <dgm:spPr/>
      <dgm:t>
        <a:bodyPr/>
        <a:lstStyle/>
        <a:p>
          <a:endParaRPr lang="en-US"/>
        </a:p>
      </dgm:t>
    </dgm:pt>
    <dgm:pt modelId="{ACE1ED3D-53A8-4D78-B625-833CC2A7F9DE}" type="pres">
      <dgm:prSet presAssocID="{B21FBA3A-E19A-4FC4-980D-2D92E99594A8}" presName="linear" presStyleCnt="0">
        <dgm:presLayoutVars>
          <dgm:dir/>
          <dgm:animLvl val="lvl"/>
          <dgm:resizeHandles val="exact"/>
        </dgm:presLayoutVars>
      </dgm:prSet>
      <dgm:spPr/>
      <dgm:t>
        <a:bodyPr/>
        <a:lstStyle/>
        <a:p>
          <a:endParaRPr lang="en-US"/>
        </a:p>
      </dgm:t>
    </dgm:pt>
    <dgm:pt modelId="{9300DAD0-35DD-4ED4-82E4-C424E6FA223A}" type="pres">
      <dgm:prSet presAssocID="{DF1DF6A7-42B6-4182-9FC0-112B132E45CD}" presName="parentLin" presStyleCnt="0"/>
      <dgm:spPr/>
    </dgm:pt>
    <dgm:pt modelId="{292133B1-031D-4992-B0A3-92946B10A13F}" type="pres">
      <dgm:prSet presAssocID="{DF1DF6A7-42B6-4182-9FC0-112B132E45CD}" presName="parentLeftMargin" presStyleLbl="node1" presStyleIdx="0" presStyleCnt="2"/>
      <dgm:spPr/>
      <dgm:t>
        <a:bodyPr/>
        <a:lstStyle/>
        <a:p>
          <a:endParaRPr lang="en-US"/>
        </a:p>
      </dgm:t>
    </dgm:pt>
    <dgm:pt modelId="{42E7556C-B474-4194-82A1-447A8915E4E4}" type="pres">
      <dgm:prSet presAssocID="{DF1DF6A7-42B6-4182-9FC0-112B132E45CD}" presName="parentText" presStyleLbl="node1" presStyleIdx="0" presStyleCnt="2" custScaleX="129695" custLinFactNeighborY="6242">
        <dgm:presLayoutVars>
          <dgm:chMax val="0"/>
          <dgm:bulletEnabled val="1"/>
        </dgm:presLayoutVars>
      </dgm:prSet>
      <dgm:spPr/>
      <dgm:t>
        <a:bodyPr/>
        <a:lstStyle/>
        <a:p>
          <a:endParaRPr lang="en-US"/>
        </a:p>
      </dgm:t>
    </dgm:pt>
    <dgm:pt modelId="{212D4627-BA7A-486F-819B-6C03441455E0}" type="pres">
      <dgm:prSet presAssocID="{DF1DF6A7-42B6-4182-9FC0-112B132E45CD}" presName="negativeSpace" presStyleCnt="0"/>
      <dgm:spPr/>
    </dgm:pt>
    <dgm:pt modelId="{70E1888A-AA5D-41DA-9769-DA8C5FB98B2D}" type="pres">
      <dgm:prSet presAssocID="{DF1DF6A7-42B6-4182-9FC0-112B132E45CD}" presName="childText" presStyleLbl="conFgAcc1" presStyleIdx="0" presStyleCnt="2">
        <dgm:presLayoutVars>
          <dgm:bulletEnabled val="1"/>
        </dgm:presLayoutVars>
      </dgm:prSet>
      <dgm:spPr/>
    </dgm:pt>
    <dgm:pt modelId="{F0E0C27B-8E35-49D5-9552-1A779931B518}" type="pres">
      <dgm:prSet presAssocID="{E8AE86D2-09B4-4892-9048-A098D8EE8B99}" presName="spaceBetweenRectangles" presStyleCnt="0"/>
      <dgm:spPr/>
    </dgm:pt>
    <dgm:pt modelId="{B06B7669-2615-4690-AEB6-B85166B064DF}" type="pres">
      <dgm:prSet presAssocID="{9C0B623A-2983-4C51-8F29-74C270EF7C5F}" presName="parentLin" presStyleCnt="0"/>
      <dgm:spPr/>
    </dgm:pt>
    <dgm:pt modelId="{904B4200-C936-4E30-976A-070A142AB316}" type="pres">
      <dgm:prSet presAssocID="{9C0B623A-2983-4C51-8F29-74C270EF7C5F}" presName="parentLeftMargin" presStyleLbl="node1" presStyleIdx="0" presStyleCnt="2"/>
      <dgm:spPr/>
      <dgm:t>
        <a:bodyPr/>
        <a:lstStyle/>
        <a:p>
          <a:endParaRPr lang="en-US"/>
        </a:p>
      </dgm:t>
    </dgm:pt>
    <dgm:pt modelId="{8CE43C9D-EEE5-4333-BF9C-86CF7A8C4D43}" type="pres">
      <dgm:prSet presAssocID="{9C0B623A-2983-4C51-8F29-74C270EF7C5F}" presName="parentText" presStyleLbl="node1" presStyleIdx="1" presStyleCnt="2" custScaleX="131936" custScaleY="129259" custLinFactNeighborY="6242">
        <dgm:presLayoutVars>
          <dgm:chMax val="0"/>
          <dgm:bulletEnabled val="1"/>
        </dgm:presLayoutVars>
      </dgm:prSet>
      <dgm:spPr/>
      <dgm:t>
        <a:bodyPr/>
        <a:lstStyle/>
        <a:p>
          <a:endParaRPr lang="en-US"/>
        </a:p>
      </dgm:t>
    </dgm:pt>
    <dgm:pt modelId="{953BEB23-BFC1-49C4-8E63-48F8DAB5380B}" type="pres">
      <dgm:prSet presAssocID="{9C0B623A-2983-4C51-8F29-74C270EF7C5F}" presName="negativeSpace" presStyleCnt="0"/>
      <dgm:spPr/>
    </dgm:pt>
    <dgm:pt modelId="{DBB69966-6809-4F2D-BC4F-21DEEC7C8911}" type="pres">
      <dgm:prSet presAssocID="{9C0B623A-2983-4C51-8F29-74C270EF7C5F}" presName="childText" presStyleLbl="conFgAcc1" presStyleIdx="1" presStyleCnt="2" custLinFactNeighborX="357" custLinFactNeighborY="45657">
        <dgm:presLayoutVars>
          <dgm:bulletEnabled val="1"/>
        </dgm:presLayoutVars>
      </dgm:prSet>
      <dgm:spPr/>
    </dgm:pt>
  </dgm:ptLst>
  <dgm:cxnLst>
    <dgm:cxn modelId="{D02F1F3C-A6DA-4FF3-8E81-3A3B738BE8A9}" srcId="{B21FBA3A-E19A-4FC4-980D-2D92E99594A8}" destId="{DF1DF6A7-42B6-4182-9FC0-112B132E45CD}" srcOrd="0" destOrd="0" parTransId="{91F91442-B820-4BF8-9634-513C4F6C653B}" sibTransId="{E8AE86D2-09B4-4892-9048-A098D8EE8B99}"/>
    <dgm:cxn modelId="{9C074DD7-3986-4F99-AAE8-2F8346FD6DDB}" type="presOf" srcId="{B21FBA3A-E19A-4FC4-980D-2D92E99594A8}" destId="{ACE1ED3D-53A8-4D78-B625-833CC2A7F9DE}" srcOrd="0" destOrd="0" presId="urn:microsoft.com/office/officeart/2005/8/layout/list1"/>
    <dgm:cxn modelId="{FCD2CC77-94D6-4627-A4B7-662991125772}" srcId="{B21FBA3A-E19A-4FC4-980D-2D92E99594A8}" destId="{9C0B623A-2983-4C51-8F29-74C270EF7C5F}" srcOrd="1" destOrd="0" parTransId="{86884A15-10E2-4CDE-9E8D-659A78F31AF7}" sibTransId="{25DEAD4F-EE30-46F5-9A6F-C95CF6450745}"/>
    <dgm:cxn modelId="{63613DDA-357A-4B96-90F4-FFE96E457F96}" type="presOf" srcId="{DF1DF6A7-42B6-4182-9FC0-112B132E45CD}" destId="{292133B1-031D-4992-B0A3-92946B10A13F}" srcOrd="0" destOrd="0" presId="urn:microsoft.com/office/officeart/2005/8/layout/list1"/>
    <dgm:cxn modelId="{F5C153AB-7923-4108-BC85-8B9CCF65C020}" type="presOf" srcId="{9C0B623A-2983-4C51-8F29-74C270EF7C5F}" destId="{8CE43C9D-EEE5-4333-BF9C-86CF7A8C4D43}" srcOrd="1" destOrd="0" presId="urn:microsoft.com/office/officeart/2005/8/layout/list1"/>
    <dgm:cxn modelId="{0BF8A109-38FE-4961-8E46-105967FE522B}" type="presOf" srcId="{DF1DF6A7-42B6-4182-9FC0-112B132E45CD}" destId="{42E7556C-B474-4194-82A1-447A8915E4E4}" srcOrd="1" destOrd="0" presId="urn:microsoft.com/office/officeart/2005/8/layout/list1"/>
    <dgm:cxn modelId="{6F787BED-55CE-4B19-834D-28B381182FF1}" type="presOf" srcId="{9C0B623A-2983-4C51-8F29-74C270EF7C5F}" destId="{904B4200-C936-4E30-976A-070A142AB316}" srcOrd="0" destOrd="0" presId="urn:microsoft.com/office/officeart/2005/8/layout/list1"/>
    <dgm:cxn modelId="{16197B94-6CBD-4CC8-985F-10CE376FFD37}" type="presParOf" srcId="{ACE1ED3D-53A8-4D78-B625-833CC2A7F9DE}" destId="{9300DAD0-35DD-4ED4-82E4-C424E6FA223A}" srcOrd="0" destOrd="0" presId="urn:microsoft.com/office/officeart/2005/8/layout/list1"/>
    <dgm:cxn modelId="{1BE58F14-E35E-4628-9754-B03E908898C8}" type="presParOf" srcId="{9300DAD0-35DD-4ED4-82E4-C424E6FA223A}" destId="{292133B1-031D-4992-B0A3-92946B10A13F}" srcOrd="0" destOrd="0" presId="urn:microsoft.com/office/officeart/2005/8/layout/list1"/>
    <dgm:cxn modelId="{3F5DBC7A-CEA4-4219-B374-74BD07F5C567}" type="presParOf" srcId="{9300DAD0-35DD-4ED4-82E4-C424E6FA223A}" destId="{42E7556C-B474-4194-82A1-447A8915E4E4}" srcOrd="1" destOrd="0" presId="urn:microsoft.com/office/officeart/2005/8/layout/list1"/>
    <dgm:cxn modelId="{C6BA4EB1-59A7-4D1B-BD5E-B990F7BA4C7D}" type="presParOf" srcId="{ACE1ED3D-53A8-4D78-B625-833CC2A7F9DE}" destId="{212D4627-BA7A-486F-819B-6C03441455E0}" srcOrd="1" destOrd="0" presId="urn:microsoft.com/office/officeart/2005/8/layout/list1"/>
    <dgm:cxn modelId="{B66A53CE-4FF4-4837-BE51-095C776BE1B1}" type="presParOf" srcId="{ACE1ED3D-53A8-4D78-B625-833CC2A7F9DE}" destId="{70E1888A-AA5D-41DA-9769-DA8C5FB98B2D}" srcOrd="2" destOrd="0" presId="urn:microsoft.com/office/officeart/2005/8/layout/list1"/>
    <dgm:cxn modelId="{188309B3-46B2-496E-AB08-E445F714DB02}" type="presParOf" srcId="{ACE1ED3D-53A8-4D78-B625-833CC2A7F9DE}" destId="{F0E0C27B-8E35-49D5-9552-1A779931B518}" srcOrd="3" destOrd="0" presId="urn:microsoft.com/office/officeart/2005/8/layout/list1"/>
    <dgm:cxn modelId="{AEC19A45-D487-4A15-BC44-70D5C65A9F24}" type="presParOf" srcId="{ACE1ED3D-53A8-4D78-B625-833CC2A7F9DE}" destId="{B06B7669-2615-4690-AEB6-B85166B064DF}" srcOrd="4" destOrd="0" presId="urn:microsoft.com/office/officeart/2005/8/layout/list1"/>
    <dgm:cxn modelId="{C6EECF4F-64BD-4FE7-B371-EE6CFBBAEDA6}" type="presParOf" srcId="{B06B7669-2615-4690-AEB6-B85166B064DF}" destId="{904B4200-C936-4E30-976A-070A142AB316}" srcOrd="0" destOrd="0" presId="urn:microsoft.com/office/officeart/2005/8/layout/list1"/>
    <dgm:cxn modelId="{07FA7C36-67B1-4D0C-813D-6F94AA8E2B13}" type="presParOf" srcId="{B06B7669-2615-4690-AEB6-B85166B064DF}" destId="{8CE43C9D-EEE5-4333-BF9C-86CF7A8C4D43}" srcOrd="1" destOrd="0" presId="urn:microsoft.com/office/officeart/2005/8/layout/list1"/>
    <dgm:cxn modelId="{FA92575D-A279-4B44-B3B2-6D48A26F4416}" type="presParOf" srcId="{ACE1ED3D-53A8-4D78-B625-833CC2A7F9DE}" destId="{953BEB23-BFC1-49C4-8E63-48F8DAB5380B}" srcOrd="5" destOrd="0" presId="urn:microsoft.com/office/officeart/2005/8/layout/list1"/>
    <dgm:cxn modelId="{85A7EAFB-0499-467F-A7AE-851AB57649F1}" type="presParOf" srcId="{ACE1ED3D-53A8-4D78-B625-833CC2A7F9DE}" destId="{DBB69966-6809-4F2D-BC4F-21DEEC7C891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E63FF-ACCA-4A30-AFAD-ECF8B5263F0E}"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US"/>
        </a:p>
      </dgm:t>
    </dgm:pt>
    <dgm:pt modelId="{4ABF42DE-24A5-416D-A35C-9919B6E66EB8}">
      <dgm:prSet phldrT="[Text]" custT="1"/>
      <dgm:spPr/>
      <dgm:t>
        <a:bodyPr/>
        <a:lstStyle/>
        <a:p>
          <a:r>
            <a:rPr lang="ko-KR" altLang="en-US" sz="4400" dirty="0" smtClean="0">
              <a:latin typeface="HYdnkM" pitchFamily="18" charset="-127"/>
              <a:ea typeface="HYdnkM" pitchFamily="18" charset="-127"/>
            </a:rPr>
            <a:t>듣기</a:t>
          </a:r>
          <a:endParaRPr lang="en-US" sz="4400" dirty="0">
            <a:latin typeface="HYdnkM" pitchFamily="18" charset="-127"/>
            <a:ea typeface="HYdnkM" pitchFamily="18" charset="-127"/>
          </a:endParaRPr>
        </a:p>
      </dgm:t>
    </dgm:pt>
    <dgm:pt modelId="{CA21AEF5-C79A-4C66-A163-53AE2C9448CD}" type="parTrans" cxnId="{5732298F-7566-4CE2-A3EF-1BBE8BEDAAF3}">
      <dgm:prSet/>
      <dgm:spPr/>
      <dgm:t>
        <a:bodyPr/>
        <a:lstStyle/>
        <a:p>
          <a:endParaRPr lang="en-US"/>
        </a:p>
      </dgm:t>
    </dgm:pt>
    <dgm:pt modelId="{06E8E2A3-6B20-4942-96C5-ED7FCFCAF4AC}" type="sibTrans" cxnId="{5732298F-7566-4CE2-A3EF-1BBE8BEDAAF3}">
      <dgm:prSet/>
      <dgm:spPr/>
      <dgm:t>
        <a:bodyPr/>
        <a:lstStyle/>
        <a:p>
          <a:endParaRPr lang="en-US"/>
        </a:p>
      </dgm:t>
    </dgm:pt>
    <dgm:pt modelId="{6A12125B-9844-4A32-8AC6-AD665D3DD684}">
      <dgm:prSet phldrT="[Text]"/>
      <dgm:spPr/>
      <dgm:t>
        <a:bodyPr/>
        <a:lstStyle/>
        <a:p>
          <a:r>
            <a:rPr lang="ko-KR" altLang="en-US" dirty="0" smtClean="0">
              <a:latin typeface="HYdnkM" pitchFamily="18" charset="-127"/>
              <a:ea typeface="HYdnkM" pitchFamily="18" charset="-127"/>
            </a:rPr>
            <a:t>문법 적용</a:t>
          </a:r>
          <a:r>
            <a:rPr lang="en-US" altLang="ko-KR" dirty="0" smtClean="0">
              <a:latin typeface="HYdnkM" pitchFamily="18" charset="-127"/>
              <a:ea typeface="HYdnkM" pitchFamily="18" charset="-127"/>
            </a:rPr>
            <a:t>:</a:t>
          </a:r>
        </a:p>
        <a:p>
          <a:r>
            <a:rPr lang="en-US" dirty="0" smtClean="0">
              <a:latin typeface="HYdnkM" pitchFamily="18" charset="-127"/>
              <a:ea typeface="HYdnkM" pitchFamily="18" charset="-127"/>
            </a:rPr>
            <a:t>3</a:t>
          </a:r>
          <a:r>
            <a:rPr lang="ko-KR" altLang="en-US" dirty="0" smtClean="0">
              <a:latin typeface="HYdnkM" pitchFamily="18" charset="-127"/>
              <a:ea typeface="HYdnkM" pitchFamily="18" charset="-127"/>
            </a:rPr>
            <a:t>개</a:t>
          </a:r>
          <a:endParaRPr lang="en-US" dirty="0">
            <a:latin typeface="HYdnkM" pitchFamily="18" charset="-127"/>
            <a:ea typeface="HYdnkM" pitchFamily="18" charset="-127"/>
          </a:endParaRPr>
        </a:p>
      </dgm:t>
    </dgm:pt>
    <dgm:pt modelId="{E8942547-2312-4260-AE7D-6ECB02FCC1A7}" type="parTrans" cxnId="{EF4B4467-ABCF-42DD-9EDF-D15683360F67}">
      <dgm:prSet/>
      <dgm:spPr/>
      <dgm:t>
        <a:bodyPr/>
        <a:lstStyle/>
        <a:p>
          <a:endParaRPr lang="en-US"/>
        </a:p>
      </dgm:t>
    </dgm:pt>
    <dgm:pt modelId="{2187BB54-3258-45FF-B5D4-B574CDE1015A}" type="sibTrans" cxnId="{EF4B4467-ABCF-42DD-9EDF-D15683360F67}">
      <dgm:prSet/>
      <dgm:spPr/>
      <dgm:t>
        <a:bodyPr/>
        <a:lstStyle/>
        <a:p>
          <a:endParaRPr lang="en-US"/>
        </a:p>
      </dgm:t>
    </dgm:pt>
    <dgm:pt modelId="{64F09EBE-E384-4372-A54D-F9BA877E2005}">
      <dgm:prSet phldrT="[Text]"/>
      <dgm:spPr/>
      <dgm:t>
        <a:bodyPr/>
        <a:lstStyle/>
        <a:p>
          <a:r>
            <a:rPr lang="ko-KR" altLang="en-US" dirty="0" smtClean="0">
              <a:latin typeface="HYdnkM" pitchFamily="18" charset="-127"/>
              <a:ea typeface="HYdnkM" pitchFamily="18" charset="-127"/>
            </a:rPr>
            <a:t>어휘 외움</a:t>
          </a:r>
          <a:r>
            <a:rPr lang="en-US" altLang="ko-KR" dirty="0" smtClean="0">
              <a:latin typeface="HYdnkM" pitchFamily="18" charset="-127"/>
              <a:ea typeface="HYdnkM" pitchFamily="18" charset="-127"/>
            </a:rPr>
            <a:t>:</a:t>
          </a:r>
        </a:p>
        <a:p>
          <a:r>
            <a:rPr lang="en-US" dirty="0" smtClean="0">
              <a:latin typeface="HYdnkM" pitchFamily="18" charset="-127"/>
              <a:ea typeface="HYdnkM" pitchFamily="18" charset="-127"/>
            </a:rPr>
            <a:t>26</a:t>
          </a:r>
          <a:r>
            <a:rPr lang="ko-KR" altLang="en-US" dirty="0" smtClean="0">
              <a:latin typeface="HYdnkM" pitchFamily="18" charset="-127"/>
              <a:ea typeface="HYdnkM" pitchFamily="18" charset="-127"/>
            </a:rPr>
            <a:t>단어</a:t>
          </a:r>
          <a:endParaRPr lang="en-US" dirty="0">
            <a:latin typeface="HYdnkM" pitchFamily="18" charset="-127"/>
            <a:ea typeface="HYdnkM" pitchFamily="18" charset="-127"/>
          </a:endParaRPr>
        </a:p>
      </dgm:t>
    </dgm:pt>
    <dgm:pt modelId="{6D603092-9A05-4CEB-8357-E84992092BEF}" type="parTrans" cxnId="{4EE8880D-003E-42E9-ACB7-113CBC9A5C4C}">
      <dgm:prSet/>
      <dgm:spPr/>
      <dgm:t>
        <a:bodyPr/>
        <a:lstStyle/>
        <a:p>
          <a:endParaRPr lang="en-US"/>
        </a:p>
      </dgm:t>
    </dgm:pt>
    <dgm:pt modelId="{A8BE77D6-7FA3-4EF6-A6A2-E4D39D0CE3B9}" type="sibTrans" cxnId="{4EE8880D-003E-42E9-ACB7-113CBC9A5C4C}">
      <dgm:prSet/>
      <dgm:spPr/>
      <dgm:t>
        <a:bodyPr/>
        <a:lstStyle/>
        <a:p>
          <a:endParaRPr lang="en-US"/>
        </a:p>
      </dgm:t>
    </dgm:pt>
    <dgm:pt modelId="{32D98D51-C765-4BB8-AF0B-B9BD886FBE8E}" type="pres">
      <dgm:prSet presAssocID="{1B8E63FF-ACCA-4A30-AFAD-ECF8B5263F0E}" presName="Name0" presStyleCnt="0">
        <dgm:presLayoutVars>
          <dgm:dir/>
          <dgm:resizeHandles val="exact"/>
        </dgm:presLayoutVars>
      </dgm:prSet>
      <dgm:spPr/>
      <dgm:t>
        <a:bodyPr/>
        <a:lstStyle/>
        <a:p>
          <a:endParaRPr lang="en-US"/>
        </a:p>
      </dgm:t>
    </dgm:pt>
    <dgm:pt modelId="{152D45E8-5EEA-4634-8B4C-3108C2D07F84}" type="pres">
      <dgm:prSet presAssocID="{1B8E63FF-ACCA-4A30-AFAD-ECF8B5263F0E}" presName="cycle" presStyleCnt="0"/>
      <dgm:spPr/>
    </dgm:pt>
    <dgm:pt modelId="{CD1E2257-9722-4159-B8BA-3951D56773A7}" type="pres">
      <dgm:prSet presAssocID="{4ABF42DE-24A5-416D-A35C-9919B6E66EB8}" presName="nodeFirstNode" presStyleLbl="node1" presStyleIdx="0" presStyleCnt="3">
        <dgm:presLayoutVars>
          <dgm:bulletEnabled val="1"/>
        </dgm:presLayoutVars>
      </dgm:prSet>
      <dgm:spPr/>
      <dgm:t>
        <a:bodyPr/>
        <a:lstStyle/>
        <a:p>
          <a:endParaRPr lang="en-US"/>
        </a:p>
      </dgm:t>
    </dgm:pt>
    <dgm:pt modelId="{09499DEE-3CFC-4C60-B176-C9B570FCF842}" type="pres">
      <dgm:prSet presAssocID="{06E8E2A3-6B20-4942-96C5-ED7FCFCAF4AC}" presName="sibTransFirstNode" presStyleLbl="bgShp" presStyleIdx="0" presStyleCnt="1"/>
      <dgm:spPr/>
      <dgm:t>
        <a:bodyPr/>
        <a:lstStyle/>
        <a:p>
          <a:endParaRPr lang="en-US"/>
        </a:p>
      </dgm:t>
    </dgm:pt>
    <dgm:pt modelId="{E261C54D-E8AE-4508-8E03-F50D61DB6768}" type="pres">
      <dgm:prSet presAssocID="{6A12125B-9844-4A32-8AC6-AD665D3DD684}" presName="nodeFollowingNodes" presStyleLbl="node1" presStyleIdx="1" presStyleCnt="3">
        <dgm:presLayoutVars>
          <dgm:bulletEnabled val="1"/>
        </dgm:presLayoutVars>
      </dgm:prSet>
      <dgm:spPr/>
      <dgm:t>
        <a:bodyPr/>
        <a:lstStyle/>
        <a:p>
          <a:endParaRPr lang="en-US"/>
        </a:p>
      </dgm:t>
    </dgm:pt>
    <dgm:pt modelId="{0DA5951E-1DA2-4E1C-9CD5-F7E35B645C39}" type="pres">
      <dgm:prSet presAssocID="{64F09EBE-E384-4372-A54D-F9BA877E2005}" presName="nodeFollowingNodes" presStyleLbl="node1" presStyleIdx="2" presStyleCnt="3">
        <dgm:presLayoutVars>
          <dgm:bulletEnabled val="1"/>
        </dgm:presLayoutVars>
      </dgm:prSet>
      <dgm:spPr/>
      <dgm:t>
        <a:bodyPr/>
        <a:lstStyle/>
        <a:p>
          <a:endParaRPr lang="en-US"/>
        </a:p>
      </dgm:t>
    </dgm:pt>
  </dgm:ptLst>
  <dgm:cxnLst>
    <dgm:cxn modelId="{6403D357-6BBA-453F-BE28-2B2F8D5983B9}" type="presOf" srcId="{64F09EBE-E384-4372-A54D-F9BA877E2005}" destId="{0DA5951E-1DA2-4E1C-9CD5-F7E35B645C39}" srcOrd="0" destOrd="0" presId="urn:microsoft.com/office/officeart/2005/8/layout/cycle3"/>
    <dgm:cxn modelId="{EF4B4467-ABCF-42DD-9EDF-D15683360F67}" srcId="{1B8E63FF-ACCA-4A30-AFAD-ECF8B5263F0E}" destId="{6A12125B-9844-4A32-8AC6-AD665D3DD684}" srcOrd="1" destOrd="0" parTransId="{E8942547-2312-4260-AE7D-6ECB02FCC1A7}" sibTransId="{2187BB54-3258-45FF-B5D4-B574CDE1015A}"/>
    <dgm:cxn modelId="{32057EF7-7FC0-4DF0-BDB0-4EC89207AEC3}" type="presOf" srcId="{4ABF42DE-24A5-416D-A35C-9919B6E66EB8}" destId="{CD1E2257-9722-4159-B8BA-3951D56773A7}" srcOrd="0" destOrd="0" presId="urn:microsoft.com/office/officeart/2005/8/layout/cycle3"/>
    <dgm:cxn modelId="{FA3F3E85-4831-4AE2-B76A-667CD565CBBB}" type="presOf" srcId="{06E8E2A3-6B20-4942-96C5-ED7FCFCAF4AC}" destId="{09499DEE-3CFC-4C60-B176-C9B570FCF842}" srcOrd="0" destOrd="0" presId="urn:microsoft.com/office/officeart/2005/8/layout/cycle3"/>
    <dgm:cxn modelId="{4EE8880D-003E-42E9-ACB7-113CBC9A5C4C}" srcId="{1B8E63FF-ACCA-4A30-AFAD-ECF8B5263F0E}" destId="{64F09EBE-E384-4372-A54D-F9BA877E2005}" srcOrd="2" destOrd="0" parTransId="{6D603092-9A05-4CEB-8357-E84992092BEF}" sibTransId="{A8BE77D6-7FA3-4EF6-A6A2-E4D39D0CE3B9}"/>
    <dgm:cxn modelId="{A1E9E1C5-3F43-445F-B183-DF929D6E6DCA}" type="presOf" srcId="{1B8E63FF-ACCA-4A30-AFAD-ECF8B5263F0E}" destId="{32D98D51-C765-4BB8-AF0B-B9BD886FBE8E}" srcOrd="0" destOrd="0" presId="urn:microsoft.com/office/officeart/2005/8/layout/cycle3"/>
    <dgm:cxn modelId="{A4887F2B-BF03-4280-B90B-5CEA7481E1C1}" type="presOf" srcId="{6A12125B-9844-4A32-8AC6-AD665D3DD684}" destId="{E261C54D-E8AE-4508-8E03-F50D61DB6768}" srcOrd="0" destOrd="0" presId="urn:microsoft.com/office/officeart/2005/8/layout/cycle3"/>
    <dgm:cxn modelId="{5732298F-7566-4CE2-A3EF-1BBE8BEDAAF3}" srcId="{1B8E63FF-ACCA-4A30-AFAD-ECF8B5263F0E}" destId="{4ABF42DE-24A5-416D-A35C-9919B6E66EB8}" srcOrd="0" destOrd="0" parTransId="{CA21AEF5-C79A-4C66-A163-53AE2C9448CD}" sibTransId="{06E8E2A3-6B20-4942-96C5-ED7FCFCAF4AC}"/>
    <dgm:cxn modelId="{2D8AD46F-7CF4-4354-862B-E3C36FA1205B}" type="presParOf" srcId="{32D98D51-C765-4BB8-AF0B-B9BD886FBE8E}" destId="{152D45E8-5EEA-4634-8B4C-3108C2D07F84}" srcOrd="0" destOrd="0" presId="urn:microsoft.com/office/officeart/2005/8/layout/cycle3"/>
    <dgm:cxn modelId="{7CB668AD-FA6F-48D1-A3CD-594E3D99995A}" type="presParOf" srcId="{152D45E8-5EEA-4634-8B4C-3108C2D07F84}" destId="{CD1E2257-9722-4159-B8BA-3951D56773A7}" srcOrd="0" destOrd="0" presId="urn:microsoft.com/office/officeart/2005/8/layout/cycle3"/>
    <dgm:cxn modelId="{3411AEBC-64DF-499F-8583-B9B797D360D4}" type="presParOf" srcId="{152D45E8-5EEA-4634-8B4C-3108C2D07F84}" destId="{09499DEE-3CFC-4C60-B176-C9B570FCF842}" srcOrd="1" destOrd="0" presId="urn:microsoft.com/office/officeart/2005/8/layout/cycle3"/>
    <dgm:cxn modelId="{2E8B7286-7342-45CD-92E7-70C435B4C157}" type="presParOf" srcId="{152D45E8-5EEA-4634-8B4C-3108C2D07F84}" destId="{E261C54D-E8AE-4508-8E03-F50D61DB6768}" srcOrd="2" destOrd="0" presId="urn:microsoft.com/office/officeart/2005/8/layout/cycle3"/>
    <dgm:cxn modelId="{EB46C5DC-DF8A-4A64-86F9-84A111520971}" type="presParOf" srcId="{152D45E8-5EEA-4634-8B4C-3108C2D07F84}" destId="{0DA5951E-1DA2-4E1C-9CD5-F7E35B645C39}" srcOrd="3"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C16EBB-DB1B-472E-8A36-CE6AB9F5701E}"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DED86962-E4DA-4890-AE52-FA4D51C4A39D}">
      <dgm:prSet phldrT="[Text]" custT="1"/>
      <dgm:spPr/>
      <dgm:t>
        <a:bodyPr/>
        <a:lstStyle/>
        <a:p>
          <a:pPr algn="ctr"/>
          <a:r>
            <a:rPr lang="ko-KR" altLang="en-US" sz="5000" b="1">
              <a:solidFill>
                <a:srgbClr val="2A20EC"/>
              </a:solidFill>
            </a:rPr>
            <a:t>문</a:t>
          </a:r>
          <a:endParaRPr lang="en-US" sz="5000" b="1">
            <a:solidFill>
              <a:srgbClr val="2A20EC"/>
            </a:solidFill>
          </a:endParaRPr>
        </a:p>
      </dgm:t>
    </dgm:pt>
    <dgm:pt modelId="{1BC968CF-BAB3-4757-828F-D819B7116441}" type="parTrans" cxnId="{99F9D8B0-118A-4839-9DB0-EC912DB3298C}">
      <dgm:prSet/>
      <dgm:spPr/>
      <dgm:t>
        <a:bodyPr/>
        <a:lstStyle/>
        <a:p>
          <a:endParaRPr lang="en-US"/>
        </a:p>
      </dgm:t>
    </dgm:pt>
    <dgm:pt modelId="{36C34B7D-E7D3-4BC1-8BA1-087B9F31DF87}" type="sibTrans" cxnId="{99F9D8B0-118A-4839-9DB0-EC912DB3298C}">
      <dgm:prSet/>
      <dgm:spPr/>
      <dgm:t>
        <a:bodyPr/>
        <a:lstStyle/>
        <a:p>
          <a:endParaRPr lang="en-US"/>
        </a:p>
      </dgm:t>
    </dgm:pt>
    <dgm:pt modelId="{E3DA5A83-44A6-4DE8-94EC-531B2A1C8BE7}">
      <dgm:prSet phldrT="[Text]" custT="1"/>
      <dgm:spPr/>
      <dgm:t>
        <a:bodyPr/>
        <a:lstStyle/>
        <a:p>
          <a:pPr algn="ctr"/>
          <a:r>
            <a:rPr lang="ko-KR" altLang="en-US" sz="5000" b="1">
              <a:solidFill>
                <a:srgbClr val="FF0000"/>
              </a:solidFill>
            </a:rPr>
            <a:t>답</a:t>
          </a:r>
          <a:endParaRPr lang="en-US" sz="5000" b="1">
            <a:solidFill>
              <a:srgbClr val="FF0000"/>
            </a:solidFill>
          </a:endParaRPr>
        </a:p>
      </dgm:t>
    </dgm:pt>
    <dgm:pt modelId="{3553F479-5D64-46E0-82FB-5A88F0A49CCB}" type="parTrans" cxnId="{4089FE55-BA06-4775-B898-9E64091CDF20}">
      <dgm:prSet/>
      <dgm:spPr/>
      <dgm:t>
        <a:bodyPr/>
        <a:lstStyle/>
        <a:p>
          <a:endParaRPr lang="en-US"/>
        </a:p>
      </dgm:t>
    </dgm:pt>
    <dgm:pt modelId="{1C709F5B-88C3-4ACD-85A3-2F4270CDBF90}" type="sibTrans" cxnId="{4089FE55-BA06-4775-B898-9E64091CDF20}">
      <dgm:prSet/>
      <dgm:spPr/>
      <dgm:t>
        <a:bodyPr/>
        <a:lstStyle/>
        <a:p>
          <a:endParaRPr lang="en-US"/>
        </a:p>
      </dgm:t>
    </dgm:pt>
    <dgm:pt modelId="{912C91F0-55C4-4499-B845-7898A3F0EE32}" type="pres">
      <dgm:prSet presAssocID="{99C16EBB-DB1B-472E-8A36-CE6AB9F5701E}" presName="Name0" presStyleCnt="0">
        <dgm:presLayoutVars>
          <dgm:chMax val="2"/>
          <dgm:chPref val="2"/>
          <dgm:animLvl val="lvl"/>
        </dgm:presLayoutVars>
      </dgm:prSet>
      <dgm:spPr/>
      <dgm:t>
        <a:bodyPr/>
        <a:lstStyle/>
        <a:p>
          <a:endParaRPr lang="en-US"/>
        </a:p>
      </dgm:t>
    </dgm:pt>
    <dgm:pt modelId="{3D1EFF60-CC1B-4B13-A22F-67782004B17C}" type="pres">
      <dgm:prSet presAssocID="{99C16EBB-DB1B-472E-8A36-CE6AB9F5701E}" presName="LeftText" presStyleLbl="revTx" presStyleIdx="0" presStyleCnt="0">
        <dgm:presLayoutVars>
          <dgm:bulletEnabled val="1"/>
        </dgm:presLayoutVars>
      </dgm:prSet>
      <dgm:spPr/>
      <dgm:t>
        <a:bodyPr/>
        <a:lstStyle/>
        <a:p>
          <a:endParaRPr lang="en-US"/>
        </a:p>
      </dgm:t>
    </dgm:pt>
    <dgm:pt modelId="{DFACAD72-6329-4166-AF09-67CE304F6C19}" type="pres">
      <dgm:prSet presAssocID="{99C16EBB-DB1B-472E-8A36-CE6AB9F5701E}" presName="LeftNode" presStyleLbl="bgImgPlace1" presStyleIdx="0" presStyleCnt="2" custScaleY="130327">
        <dgm:presLayoutVars>
          <dgm:chMax val="2"/>
          <dgm:chPref val="2"/>
        </dgm:presLayoutVars>
      </dgm:prSet>
      <dgm:spPr/>
      <dgm:t>
        <a:bodyPr/>
        <a:lstStyle/>
        <a:p>
          <a:endParaRPr lang="en-US"/>
        </a:p>
      </dgm:t>
    </dgm:pt>
    <dgm:pt modelId="{66C210B7-10D0-45F8-9ACE-9D69DEC655DB}" type="pres">
      <dgm:prSet presAssocID="{99C16EBB-DB1B-472E-8A36-CE6AB9F5701E}" presName="RightText" presStyleLbl="revTx" presStyleIdx="0" presStyleCnt="0">
        <dgm:presLayoutVars>
          <dgm:bulletEnabled val="1"/>
        </dgm:presLayoutVars>
      </dgm:prSet>
      <dgm:spPr/>
      <dgm:t>
        <a:bodyPr/>
        <a:lstStyle/>
        <a:p>
          <a:endParaRPr lang="en-US"/>
        </a:p>
      </dgm:t>
    </dgm:pt>
    <dgm:pt modelId="{D2E05E18-5D04-4408-9DFE-C0F0A57782DD}" type="pres">
      <dgm:prSet presAssocID="{99C16EBB-DB1B-472E-8A36-CE6AB9F5701E}" presName="RightNode" presStyleLbl="bgImgPlace1" presStyleIdx="1" presStyleCnt="2" custScaleY="130327">
        <dgm:presLayoutVars>
          <dgm:chMax val="0"/>
          <dgm:chPref val="0"/>
        </dgm:presLayoutVars>
      </dgm:prSet>
      <dgm:spPr/>
      <dgm:t>
        <a:bodyPr/>
        <a:lstStyle/>
        <a:p>
          <a:endParaRPr lang="en-US"/>
        </a:p>
      </dgm:t>
    </dgm:pt>
    <dgm:pt modelId="{3C40A316-4721-43E2-9242-0573754E5421}" type="pres">
      <dgm:prSet presAssocID="{99C16EBB-DB1B-472E-8A36-CE6AB9F5701E}" presName="TopArrow" presStyleLbl="node1" presStyleIdx="0" presStyleCnt="2"/>
      <dgm:spPr/>
    </dgm:pt>
    <dgm:pt modelId="{1E7FA263-1E9A-454D-A46A-0BA175B2352A}" type="pres">
      <dgm:prSet presAssocID="{99C16EBB-DB1B-472E-8A36-CE6AB9F5701E}" presName="BottomArrow" presStyleLbl="node1" presStyleIdx="1" presStyleCnt="2"/>
      <dgm:spPr/>
    </dgm:pt>
  </dgm:ptLst>
  <dgm:cxnLst>
    <dgm:cxn modelId="{99F9D8B0-118A-4839-9DB0-EC912DB3298C}" srcId="{99C16EBB-DB1B-472E-8A36-CE6AB9F5701E}" destId="{DED86962-E4DA-4890-AE52-FA4D51C4A39D}" srcOrd="0" destOrd="0" parTransId="{1BC968CF-BAB3-4757-828F-D819B7116441}" sibTransId="{36C34B7D-E7D3-4BC1-8BA1-087B9F31DF87}"/>
    <dgm:cxn modelId="{4089FE55-BA06-4775-B898-9E64091CDF20}" srcId="{99C16EBB-DB1B-472E-8A36-CE6AB9F5701E}" destId="{E3DA5A83-44A6-4DE8-94EC-531B2A1C8BE7}" srcOrd="1" destOrd="0" parTransId="{3553F479-5D64-46E0-82FB-5A88F0A49CCB}" sibTransId="{1C709F5B-88C3-4ACD-85A3-2F4270CDBF90}"/>
    <dgm:cxn modelId="{D9436CA4-36CA-4F1A-993E-6A990469F82B}" type="presOf" srcId="{DED86962-E4DA-4890-AE52-FA4D51C4A39D}" destId="{3D1EFF60-CC1B-4B13-A22F-67782004B17C}" srcOrd="0" destOrd="0" presId="urn:microsoft.com/office/officeart/2009/layout/ReverseList"/>
    <dgm:cxn modelId="{86AA1146-89D7-4366-9A8E-B2EF9E5F95F1}" type="presOf" srcId="{DED86962-E4DA-4890-AE52-FA4D51C4A39D}" destId="{DFACAD72-6329-4166-AF09-67CE304F6C19}" srcOrd="1" destOrd="0" presId="urn:microsoft.com/office/officeart/2009/layout/ReverseList"/>
    <dgm:cxn modelId="{2731A674-577A-4276-B5C7-B9242D6BA9DC}" type="presOf" srcId="{E3DA5A83-44A6-4DE8-94EC-531B2A1C8BE7}" destId="{D2E05E18-5D04-4408-9DFE-C0F0A57782DD}" srcOrd="1" destOrd="0" presId="urn:microsoft.com/office/officeart/2009/layout/ReverseList"/>
    <dgm:cxn modelId="{0092EA1F-904E-499C-9869-90351492AFDE}" type="presOf" srcId="{99C16EBB-DB1B-472E-8A36-CE6AB9F5701E}" destId="{912C91F0-55C4-4499-B845-7898A3F0EE32}" srcOrd="0" destOrd="0" presId="urn:microsoft.com/office/officeart/2009/layout/ReverseList"/>
    <dgm:cxn modelId="{68027F5D-3BF5-4288-B990-65574798CC61}" type="presOf" srcId="{E3DA5A83-44A6-4DE8-94EC-531B2A1C8BE7}" destId="{66C210B7-10D0-45F8-9ACE-9D69DEC655DB}" srcOrd="0" destOrd="0" presId="urn:microsoft.com/office/officeart/2009/layout/ReverseList"/>
    <dgm:cxn modelId="{60E938E1-7D9E-4E92-97E8-16C0B0A91F71}" type="presParOf" srcId="{912C91F0-55C4-4499-B845-7898A3F0EE32}" destId="{3D1EFF60-CC1B-4B13-A22F-67782004B17C}" srcOrd="0" destOrd="0" presId="urn:microsoft.com/office/officeart/2009/layout/ReverseList"/>
    <dgm:cxn modelId="{DE516B58-AFED-4E8E-9DF9-0F27A1AD3934}" type="presParOf" srcId="{912C91F0-55C4-4499-B845-7898A3F0EE32}" destId="{DFACAD72-6329-4166-AF09-67CE304F6C19}" srcOrd="1" destOrd="0" presId="urn:microsoft.com/office/officeart/2009/layout/ReverseList"/>
    <dgm:cxn modelId="{C6D75DC5-3261-4B81-AD41-CE542C51DCFC}" type="presParOf" srcId="{912C91F0-55C4-4499-B845-7898A3F0EE32}" destId="{66C210B7-10D0-45F8-9ACE-9D69DEC655DB}" srcOrd="2" destOrd="0" presId="urn:microsoft.com/office/officeart/2009/layout/ReverseList"/>
    <dgm:cxn modelId="{FFA43108-58C3-479B-A556-050B19B7B316}" type="presParOf" srcId="{912C91F0-55C4-4499-B845-7898A3F0EE32}" destId="{D2E05E18-5D04-4408-9DFE-C0F0A57782DD}" srcOrd="3" destOrd="0" presId="urn:microsoft.com/office/officeart/2009/layout/ReverseList"/>
    <dgm:cxn modelId="{DFA08344-6B32-40E9-ACEA-6BF38AC66077}" type="presParOf" srcId="{912C91F0-55C4-4499-B845-7898A3F0EE32}" destId="{3C40A316-4721-43E2-9242-0573754E5421}" srcOrd="4" destOrd="0" presId="urn:microsoft.com/office/officeart/2009/layout/ReverseList"/>
    <dgm:cxn modelId="{197DE934-21A2-434A-A494-A2DA062712E3}" type="presParOf" srcId="{912C91F0-55C4-4499-B845-7898A3F0EE32}" destId="{1E7FA263-1E9A-454D-A46A-0BA175B2352A}"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cs typeface="Arial" panose="020B0604020202020204" pitchFamily="34"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cs typeface="Arial" panose="020B0604020202020204" pitchFamily="34" charset="0"/>
              </a:defRPr>
            </a:lvl1pPr>
          </a:lstStyle>
          <a:p>
            <a:pPr>
              <a:defRPr/>
            </a:pPr>
            <a:fld id="{931EDC66-73D1-4488-B417-BAFA3F009E31}" type="datetimeFigureOut">
              <a:rPr lang="en-US" altLang="en-US"/>
              <a:pPr>
                <a:defRPr/>
              </a:pPr>
              <a:t>18/04/2022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cs typeface="Arial" panose="020B0604020202020204" pitchFamily="34"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25B4E4E-579F-4980-AEF8-0252B9EEDF9B}" type="slidenum">
              <a:rPr lang="en-US" altLang="en-US"/>
              <a:pPr>
                <a:defRPr/>
              </a:pPr>
              <a:t>‹#›</a:t>
            </a:fld>
            <a:endParaRPr lang="en-US" altLang="en-US"/>
          </a:p>
        </p:txBody>
      </p:sp>
    </p:spTree>
    <p:extLst>
      <p:ext uri="{BB962C8B-B14F-4D97-AF65-F5344CB8AC3E}">
        <p14:creationId xmlns:p14="http://schemas.microsoft.com/office/powerpoint/2010/main" val="4076978622"/>
      </p:ext>
    </p:extLst>
  </p:cSld>
  <p:clrMap bg1="lt1" tx1="dk1" bg2="lt2" tx2="dk2" accent1="accent1" accent2="accent2" accent3="accent3" accent4="accent4" accent5="accent5" accent6="accent6" hlink="hlink" folHlink="folHlink"/>
  <p:notesStyle>
    <a:lvl1pPr algn="l" defTabSz="1304925" rtl="0" eaLnBrk="0" fontAlgn="base" hangingPunct="0">
      <a:spcBef>
        <a:spcPct val="30000"/>
      </a:spcBef>
      <a:spcAft>
        <a:spcPct val="0"/>
      </a:spcAft>
      <a:defRPr sz="1700" kern="1200">
        <a:solidFill>
          <a:schemeClr val="tx1"/>
        </a:solidFill>
        <a:latin typeface="+mn-lt"/>
        <a:ea typeface="+mn-ea"/>
        <a:cs typeface="+mn-cs"/>
      </a:defRPr>
    </a:lvl1pPr>
    <a:lvl2pPr marL="652463" algn="l" defTabSz="1304925" rtl="0" eaLnBrk="0" fontAlgn="base" hangingPunct="0">
      <a:spcBef>
        <a:spcPct val="30000"/>
      </a:spcBef>
      <a:spcAft>
        <a:spcPct val="0"/>
      </a:spcAft>
      <a:defRPr sz="1700" kern="1200">
        <a:solidFill>
          <a:schemeClr val="tx1"/>
        </a:solidFill>
        <a:latin typeface="+mn-lt"/>
        <a:ea typeface="+mn-ea"/>
        <a:cs typeface="+mn-cs"/>
      </a:defRPr>
    </a:lvl2pPr>
    <a:lvl3pPr marL="1304925" algn="l" defTabSz="1304925" rtl="0" eaLnBrk="0" fontAlgn="base" hangingPunct="0">
      <a:spcBef>
        <a:spcPct val="30000"/>
      </a:spcBef>
      <a:spcAft>
        <a:spcPct val="0"/>
      </a:spcAft>
      <a:defRPr sz="1700" kern="1200">
        <a:solidFill>
          <a:schemeClr val="tx1"/>
        </a:solidFill>
        <a:latin typeface="+mn-lt"/>
        <a:ea typeface="+mn-ea"/>
        <a:cs typeface="+mn-cs"/>
      </a:defRPr>
    </a:lvl3pPr>
    <a:lvl4pPr marL="1958975" algn="l" defTabSz="1304925" rtl="0" eaLnBrk="0" fontAlgn="base" hangingPunct="0">
      <a:spcBef>
        <a:spcPct val="30000"/>
      </a:spcBef>
      <a:spcAft>
        <a:spcPct val="0"/>
      </a:spcAft>
      <a:defRPr sz="1700" kern="1200">
        <a:solidFill>
          <a:schemeClr val="tx1"/>
        </a:solidFill>
        <a:latin typeface="+mn-lt"/>
        <a:ea typeface="+mn-ea"/>
        <a:cs typeface="+mn-cs"/>
      </a:defRPr>
    </a:lvl4pPr>
    <a:lvl5pPr marL="2611438" algn="l" defTabSz="1304925" rtl="0" eaLnBrk="0" fontAlgn="base" hangingPunct="0">
      <a:spcBef>
        <a:spcPct val="30000"/>
      </a:spcBef>
      <a:spcAft>
        <a:spcPct val="0"/>
      </a:spcAft>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2400" y="3297238"/>
            <a:ext cx="10668000"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75" y="185738"/>
            <a:ext cx="6194425"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343400" y="3809999"/>
            <a:ext cx="10073640" cy="2193239"/>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4343400" y="6172200"/>
            <a:ext cx="10088880" cy="1188720"/>
          </a:xfrm>
        </p:spPr>
        <p:txBody>
          <a:bodyPr/>
          <a:lstStyle>
            <a:lvl1pPr marL="0" indent="0" algn="ctr">
              <a:buNone/>
              <a:defRPr>
                <a:solidFill>
                  <a:schemeClr val="bg1"/>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1F39C686-175F-42CF-8CAB-B9329DF23966}" type="datetime1">
              <a:rPr lang="en-US" altLang="en-US"/>
              <a:pPr>
                <a:defRPr/>
              </a:pPr>
              <a:t>18/04/2022</a:t>
            </a:fld>
            <a:endParaRPr lang="en-US" altLang="en-US"/>
          </a:p>
        </p:txBody>
      </p:sp>
      <p:sp>
        <p:nvSpPr>
          <p:cNvPr id="7" name="Footer Placeholder 4"/>
          <p:cNvSpPr>
            <a:spLocks noGrp="1"/>
          </p:cNvSpPr>
          <p:nvPr>
            <p:ph type="ftr" sz="quarter" idx="11"/>
          </p:nvPr>
        </p:nvSpPr>
        <p:spPr/>
        <p:txBody>
          <a:bodyPr/>
          <a:lstStyle>
            <a:lvl1pPr>
              <a:defRPr u="sng"/>
            </a:lvl1pPr>
          </a:lstStyle>
          <a:p>
            <a:pPr>
              <a:defRPr/>
            </a:pPr>
            <a:r>
              <a:rPr lang="en-US"/>
              <a:t>http://fpt.edu.vn </a:t>
            </a:r>
          </a:p>
        </p:txBody>
      </p:sp>
      <p:sp>
        <p:nvSpPr>
          <p:cNvPr id="8" name="Slide Number Placeholder 5"/>
          <p:cNvSpPr>
            <a:spLocks noGrp="1"/>
          </p:cNvSpPr>
          <p:nvPr>
            <p:ph type="sldNum" sz="quarter" idx="12"/>
          </p:nvPr>
        </p:nvSpPr>
        <p:spPr/>
        <p:txBody>
          <a:bodyPr/>
          <a:lstStyle>
            <a:lvl1pPr>
              <a:defRPr/>
            </a:lvl1pPr>
          </a:lstStyle>
          <a:p>
            <a:pPr>
              <a:defRPr/>
            </a:pPr>
            <a:fld id="{7649DD27-2E28-42C0-9B33-2F09E2BF6608}" type="slidenum">
              <a:rPr lang="en-US" altLang="en-US"/>
              <a:pPr>
                <a:defRPr/>
              </a:pPr>
              <a:t>‹#›</a:t>
            </a:fld>
            <a:endParaRPr lang="en-US" altLang="en-US"/>
          </a:p>
        </p:txBody>
      </p:sp>
    </p:spTree>
    <p:extLst>
      <p:ext uri="{BB962C8B-B14F-4D97-AF65-F5344CB8AC3E}">
        <p14:creationId xmlns:p14="http://schemas.microsoft.com/office/powerpoint/2010/main" val="4176341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990BA5B-DE55-4230-A6B7-18BD69D305C2}" type="datetime1">
              <a:rPr lang="en-US" altLang="en-US"/>
              <a:pPr>
                <a:defRPr/>
              </a:pPr>
              <a:t>18/04/2022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http://fpt.edu.vn </a:t>
            </a:r>
          </a:p>
        </p:txBody>
      </p:sp>
      <p:sp>
        <p:nvSpPr>
          <p:cNvPr id="6" name="Slide Number Placeholder 5"/>
          <p:cNvSpPr>
            <a:spLocks noGrp="1"/>
          </p:cNvSpPr>
          <p:nvPr>
            <p:ph type="sldNum" sz="quarter" idx="12"/>
          </p:nvPr>
        </p:nvSpPr>
        <p:spPr/>
        <p:txBody>
          <a:bodyPr/>
          <a:lstStyle>
            <a:lvl1pPr>
              <a:defRPr/>
            </a:lvl1pPr>
          </a:lstStyle>
          <a:p>
            <a:pPr>
              <a:defRPr/>
            </a:pPr>
            <a:fld id="{67085309-4E56-4B69-9DCA-5278715E6EC9}" type="slidenum">
              <a:rPr lang="en-US" altLang="en-US"/>
              <a:pPr>
                <a:defRPr/>
              </a:pPr>
              <a:t>‹#›</a:t>
            </a:fld>
            <a:endParaRPr lang="en-US" altLang="en-US"/>
          </a:p>
        </p:txBody>
      </p:sp>
    </p:spTree>
    <p:extLst>
      <p:ext uri="{BB962C8B-B14F-4D97-AF65-F5344CB8AC3E}">
        <p14:creationId xmlns:p14="http://schemas.microsoft.com/office/powerpoint/2010/main" val="272521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75" y="185738"/>
            <a:ext cx="2905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220202"/>
            <a:ext cx="13167360" cy="1371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41ADC0F-27E4-4424-A457-0C77B9EFC3C8}" type="datetime1">
              <a:rPr lang="en-US" altLang="en-US"/>
              <a:pPr>
                <a:defRPr/>
              </a:pPr>
              <a:t>18/04/2022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http://fpt.edu.vn </a:t>
            </a:r>
          </a:p>
        </p:txBody>
      </p:sp>
      <p:sp>
        <p:nvSpPr>
          <p:cNvPr id="7" name="Slide Number Placeholder 5"/>
          <p:cNvSpPr>
            <a:spLocks noGrp="1"/>
          </p:cNvSpPr>
          <p:nvPr>
            <p:ph type="sldNum" sz="quarter" idx="12"/>
          </p:nvPr>
        </p:nvSpPr>
        <p:spPr/>
        <p:txBody>
          <a:bodyPr/>
          <a:lstStyle>
            <a:lvl1pPr>
              <a:defRPr/>
            </a:lvl1pPr>
          </a:lstStyle>
          <a:p>
            <a:pPr>
              <a:defRPr/>
            </a:pPr>
            <a:fld id="{22CFDA75-06CB-443A-B658-4547A21F7E6A}" type="slidenum">
              <a:rPr lang="en-US" altLang="en-US"/>
              <a:pPr>
                <a:defRPr/>
              </a:pPr>
              <a:t>‹#›</a:t>
            </a:fld>
            <a:endParaRPr lang="en-US" altLang="en-US"/>
          </a:p>
        </p:txBody>
      </p:sp>
    </p:spTree>
    <p:extLst>
      <p:ext uri="{BB962C8B-B14F-4D97-AF65-F5344CB8AC3E}">
        <p14:creationId xmlns:p14="http://schemas.microsoft.com/office/powerpoint/2010/main" val="300424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2BE868C-006B-49F2-8FBC-70C2452F72FA}" type="datetime1">
              <a:rPr lang="en-US" altLang="en-US"/>
              <a:pPr>
                <a:defRPr/>
              </a:pPr>
              <a:t>18/04/2022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http://fpt.edu.vn </a:t>
            </a:r>
          </a:p>
        </p:txBody>
      </p:sp>
      <p:sp>
        <p:nvSpPr>
          <p:cNvPr id="7" name="Slide Number Placeholder 5"/>
          <p:cNvSpPr>
            <a:spLocks noGrp="1"/>
          </p:cNvSpPr>
          <p:nvPr>
            <p:ph type="sldNum" sz="quarter" idx="12"/>
          </p:nvPr>
        </p:nvSpPr>
        <p:spPr/>
        <p:txBody>
          <a:bodyPr/>
          <a:lstStyle>
            <a:lvl1pPr>
              <a:defRPr/>
            </a:lvl1pPr>
          </a:lstStyle>
          <a:p>
            <a:pPr>
              <a:defRPr/>
            </a:pPr>
            <a:fld id="{965E634F-CAFB-4DD0-A8A1-C96CD063FDD1}" type="slidenum">
              <a:rPr lang="en-US" altLang="en-US"/>
              <a:pPr>
                <a:defRPr/>
              </a:pPr>
              <a:t>‹#›</a:t>
            </a:fld>
            <a:endParaRPr lang="en-US" altLang="en-US"/>
          </a:p>
        </p:txBody>
      </p:sp>
    </p:spTree>
    <p:extLst>
      <p:ext uri="{BB962C8B-B14F-4D97-AF65-F5344CB8AC3E}">
        <p14:creationId xmlns:p14="http://schemas.microsoft.com/office/powerpoint/2010/main" val="4291461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435FB37-DBCB-427F-A721-A6A8F2F370A4}" type="datetime1">
              <a:rPr lang="en-US" altLang="en-US"/>
              <a:pPr>
                <a:defRPr/>
              </a:pPr>
              <a:t>18/04/2022</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http://fpt.edu.vn </a:t>
            </a:r>
          </a:p>
        </p:txBody>
      </p:sp>
      <p:sp>
        <p:nvSpPr>
          <p:cNvPr id="9" name="Slide Number Placeholder 5"/>
          <p:cNvSpPr>
            <a:spLocks noGrp="1"/>
          </p:cNvSpPr>
          <p:nvPr>
            <p:ph type="sldNum" sz="quarter" idx="12"/>
          </p:nvPr>
        </p:nvSpPr>
        <p:spPr/>
        <p:txBody>
          <a:bodyPr/>
          <a:lstStyle>
            <a:lvl1pPr>
              <a:defRPr/>
            </a:lvl1pPr>
          </a:lstStyle>
          <a:p>
            <a:pPr>
              <a:defRPr/>
            </a:pPr>
            <a:fld id="{D1347C9D-1CC1-4F7E-93EC-B8769069BF98}" type="slidenum">
              <a:rPr lang="en-US" altLang="en-US"/>
              <a:pPr>
                <a:defRPr/>
              </a:pPr>
              <a:t>‹#›</a:t>
            </a:fld>
            <a:endParaRPr lang="en-US" altLang="en-US"/>
          </a:p>
        </p:txBody>
      </p:sp>
    </p:spTree>
    <p:extLst>
      <p:ext uri="{BB962C8B-B14F-4D97-AF65-F5344CB8AC3E}">
        <p14:creationId xmlns:p14="http://schemas.microsoft.com/office/powerpoint/2010/main" val="43056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D03FE48-D4D1-4E64-A20F-CC77045F559C}" type="datetime1">
              <a:rPr lang="en-US" altLang="en-US"/>
              <a:pPr>
                <a:defRPr/>
              </a:pPr>
              <a:t>18/04/2022</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http://fpt.edu.vn </a:t>
            </a:r>
          </a:p>
        </p:txBody>
      </p:sp>
      <p:sp>
        <p:nvSpPr>
          <p:cNvPr id="5" name="Slide Number Placeholder 5"/>
          <p:cNvSpPr>
            <a:spLocks noGrp="1"/>
          </p:cNvSpPr>
          <p:nvPr>
            <p:ph type="sldNum" sz="quarter" idx="12"/>
          </p:nvPr>
        </p:nvSpPr>
        <p:spPr/>
        <p:txBody>
          <a:bodyPr/>
          <a:lstStyle>
            <a:lvl1pPr>
              <a:defRPr/>
            </a:lvl1pPr>
          </a:lstStyle>
          <a:p>
            <a:pPr>
              <a:defRPr/>
            </a:pPr>
            <a:fld id="{D1C74FA1-FBC4-4C92-BDAD-FD61BDEF7615}" type="slidenum">
              <a:rPr lang="en-US" altLang="en-US"/>
              <a:pPr>
                <a:defRPr/>
              </a:pPr>
              <a:t>‹#›</a:t>
            </a:fld>
            <a:endParaRPr lang="en-US" altLang="en-US"/>
          </a:p>
        </p:txBody>
      </p:sp>
    </p:spTree>
    <p:extLst>
      <p:ext uri="{BB962C8B-B14F-4D97-AF65-F5344CB8AC3E}">
        <p14:creationId xmlns:p14="http://schemas.microsoft.com/office/powerpoint/2010/main" val="325633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E21D47B-084E-45C5-8836-05CC8AE41FAD}" type="datetime1">
              <a:rPr lang="en-US" altLang="en-US"/>
              <a:pPr>
                <a:defRPr/>
              </a:pPr>
              <a:t>18/04/2022</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http://fpt.edu.vn </a:t>
            </a:r>
          </a:p>
        </p:txBody>
      </p:sp>
      <p:sp>
        <p:nvSpPr>
          <p:cNvPr id="4" name="Slide Number Placeholder 5"/>
          <p:cNvSpPr>
            <a:spLocks noGrp="1"/>
          </p:cNvSpPr>
          <p:nvPr>
            <p:ph type="sldNum" sz="quarter" idx="12"/>
          </p:nvPr>
        </p:nvSpPr>
        <p:spPr/>
        <p:txBody>
          <a:bodyPr/>
          <a:lstStyle>
            <a:lvl1pPr>
              <a:defRPr/>
            </a:lvl1pPr>
          </a:lstStyle>
          <a:p>
            <a:pPr>
              <a:defRPr/>
            </a:pPr>
            <a:fld id="{072C299A-A766-4538-BF67-F4087BBEA98D}" type="slidenum">
              <a:rPr lang="en-US" altLang="en-US"/>
              <a:pPr>
                <a:defRPr/>
              </a:pPr>
              <a:t>‹#›</a:t>
            </a:fld>
            <a:endParaRPr lang="en-US" altLang="en-US"/>
          </a:p>
        </p:txBody>
      </p:sp>
    </p:spTree>
    <p:extLst>
      <p:ext uri="{BB962C8B-B14F-4D97-AF65-F5344CB8AC3E}">
        <p14:creationId xmlns:p14="http://schemas.microsoft.com/office/powerpoint/2010/main" val="40746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7062386-1C15-417B-95E9-537169E7AE37}" type="datetime1">
              <a:rPr lang="en-US" altLang="en-US"/>
              <a:pPr>
                <a:defRPr/>
              </a:pPr>
              <a:t>18/04/2022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http://fpt.edu.vn </a:t>
            </a:r>
          </a:p>
        </p:txBody>
      </p:sp>
      <p:sp>
        <p:nvSpPr>
          <p:cNvPr id="7" name="Slide Number Placeholder 5"/>
          <p:cNvSpPr>
            <a:spLocks noGrp="1"/>
          </p:cNvSpPr>
          <p:nvPr>
            <p:ph type="sldNum" sz="quarter" idx="12"/>
          </p:nvPr>
        </p:nvSpPr>
        <p:spPr/>
        <p:txBody>
          <a:bodyPr/>
          <a:lstStyle>
            <a:lvl1pPr>
              <a:defRPr/>
            </a:lvl1pPr>
          </a:lstStyle>
          <a:p>
            <a:pPr>
              <a:defRPr/>
            </a:pPr>
            <a:fld id="{E3A03571-51ED-4916-B84A-5CAFD5FC6D10}" type="slidenum">
              <a:rPr lang="en-US" altLang="en-US"/>
              <a:pPr>
                <a:defRPr/>
              </a:pPr>
              <a:t>‹#›</a:t>
            </a:fld>
            <a:endParaRPr lang="en-US" altLang="en-US"/>
          </a:p>
        </p:txBody>
      </p:sp>
    </p:spTree>
    <p:extLst>
      <p:ext uri="{BB962C8B-B14F-4D97-AF65-F5344CB8AC3E}">
        <p14:creationId xmlns:p14="http://schemas.microsoft.com/office/powerpoint/2010/main" val="76749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rtlCol="0">
            <a:normAutofit/>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endParaRPr lang="en-US" noProof="0"/>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ADED5CA-753C-4D22-BE90-A0EE93F36142}" type="datetime1">
              <a:rPr lang="en-US" altLang="en-US"/>
              <a:pPr>
                <a:defRPr/>
              </a:pPr>
              <a:t>18/04/2022</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http://fpt.edu.vn </a:t>
            </a:r>
          </a:p>
        </p:txBody>
      </p:sp>
      <p:sp>
        <p:nvSpPr>
          <p:cNvPr id="7" name="Slide Number Placeholder 5"/>
          <p:cNvSpPr>
            <a:spLocks noGrp="1"/>
          </p:cNvSpPr>
          <p:nvPr>
            <p:ph type="sldNum" sz="quarter" idx="12"/>
          </p:nvPr>
        </p:nvSpPr>
        <p:spPr/>
        <p:txBody>
          <a:bodyPr/>
          <a:lstStyle>
            <a:lvl1pPr>
              <a:defRPr/>
            </a:lvl1pPr>
          </a:lstStyle>
          <a:p>
            <a:pPr>
              <a:defRPr/>
            </a:pPr>
            <a:fld id="{971240F3-2975-4E6F-A209-DB3D0BE408D8}" type="slidenum">
              <a:rPr lang="en-US" altLang="en-US"/>
              <a:pPr>
                <a:defRPr/>
              </a:pPr>
              <a:t>‹#›</a:t>
            </a:fld>
            <a:endParaRPr lang="en-US" altLang="en-US"/>
          </a:p>
        </p:txBody>
      </p:sp>
    </p:spTree>
    <p:extLst>
      <p:ext uri="{BB962C8B-B14F-4D97-AF65-F5344CB8AC3E}">
        <p14:creationId xmlns:p14="http://schemas.microsoft.com/office/powerpoint/2010/main" val="174665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F592A9-5888-4A51-B86D-65C9E0FD6603}" type="datetime1">
              <a:rPr lang="en-US" altLang="en-US"/>
              <a:pPr>
                <a:defRPr/>
              </a:pPr>
              <a:t>18/04/2022</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http://fpt.edu.vn </a:t>
            </a:r>
          </a:p>
        </p:txBody>
      </p:sp>
      <p:sp>
        <p:nvSpPr>
          <p:cNvPr id="6" name="Slide Number Placeholder 5"/>
          <p:cNvSpPr>
            <a:spLocks noGrp="1"/>
          </p:cNvSpPr>
          <p:nvPr>
            <p:ph type="sldNum" sz="quarter" idx="12"/>
          </p:nvPr>
        </p:nvSpPr>
        <p:spPr/>
        <p:txBody>
          <a:bodyPr/>
          <a:lstStyle>
            <a:lvl1pPr>
              <a:defRPr/>
            </a:lvl1pPr>
          </a:lstStyle>
          <a:p>
            <a:pPr>
              <a:defRPr/>
            </a:pPr>
            <a:fld id="{859BA857-77AB-4BD6-ACA5-9789871804BD}" type="slidenum">
              <a:rPr lang="en-US" altLang="en-US"/>
              <a:pPr>
                <a:defRPr/>
              </a:pPr>
              <a:t>‹#›</a:t>
            </a:fld>
            <a:endParaRPr lang="en-US" altLang="en-US"/>
          </a:p>
        </p:txBody>
      </p:sp>
    </p:spTree>
    <p:extLst>
      <p:ext uri="{BB962C8B-B14F-4D97-AF65-F5344CB8AC3E}">
        <p14:creationId xmlns:p14="http://schemas.microsoft.com/office/powerpoint/2010/main" val="527974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31838" y="330200"/>
            <a:ext cx="131667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731838" y="1920875"/>
            <a:ext cx="13166725" cy="5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11658600" y="7620000"/>
            <a:ext cx="1371600" cy="381000"/>
          </a:xfrm>
          <a:prstGeom prst="rect">
            <a:avLst/>
          </a:prstGeom>
        </p:spPr>
        <p:txBody>
          <a:bodyPr vert="horz" wrap="square" lIns="130622" tIns="65311" rIns="130622" bIns="65311" numCol="1" anchor="ctr" anchorCtr="0" compatLnSpc="1">
            <a:prstTxWarp prst="textNoShape">
              <a:avLst/>
            </a:prstTxWarp>
          </a:bodyPr>
          <a:lstStyle>
            <a:lvl1pPr eaLnBrk="1" hangingPunct="1">
              <a:defRPr sz="1700">
                <a:solidFill>
                  <a:srgbClr val="898989"/>
                </a:solidFill>
                <a:latin typeface="Tahoma" panose="020B0604030504040204" pitchFamily="34" charset="0"/>
                <a:cs typeface="Arial" panose="020B0604020202020204" pitchFamily="34" charset="0"/>
              </a:defRPr>
            </a:lvl1pPr>
          </a:lstStyle>
          <a:p>
            <a:pPr>
              <a:defRPr/>
            </a:pPr>
            <a:fld id="{E61D21E0-EF2E-4266-A010-DC279A03A043}" type="datetime1">
              <a:rPr lang="en-US" altLang="en-US"/>
              <a:pPr>
                <a:defRPr/>
              </a:pPr>
              <a:t>18/04/2022</a:t>
            </a:fld>
            <a:endParaRPr lang="en-US" altLang="en-US"/>
          </a:p>
        </p:txBody>
      </p:sp>
      <p:sp>
        <p:nvSpPr>
          <p:cNvPr id="5" name="Footer Placeholder 4"/>
          <p:cNvSpPr>
            <a:spLocks noGrp="1"/>
          </p:cNvSpPr>
          <p:nvPr>
            <p:ph type="ftr" sz="quarter" idx="3"/>
          </p:nvPr>
        </p:nvSpPr>
        <p:spPr>
          <a:xfrm>
            <a:off x="762000" y="7620000"/>
            <a:ext cx="4632325" cy="438150"/>
          </a:xfrm>
          <a:prstGeom prst="rect">
            <a:avLst/>
          </a:prstGeom>
        </p:spPr>
        <p:txBody>
          <a:bodyPr vert="horz" lIns="130622" tIns="65311" rIns="130622" bIns="65311" rtlCol="0" anchor="ctr"/>
          <a:lstStyle>
            <a:lvl1pPr algn="l" defTabSz="1306220" eaLnBrk="1" fontAlgn="auto" hangingPunct="1">
              <a:spcBef>
                <a:spcPts val="0"/>
              </a:spcBef>
              <a:spcAft>
                <a:spcPts val="0"/>
              </a:spcAft>
              <a:defRPr sz="1700" u="sng">
                <a:solidFill>
                  <a:schemeClr val="tx1">
                    <a:tint val="75000"/>
                  </a:schemeClr>
                </a:solidFill>
                <a:latin typeface="+mn-lt"/>
                <a:cs typeface="+mn-cs"/>
              </a:defRPr>
            </a:lvl1pPr>
          </a:lstStyle>
          <a:p>
            <a:pPr>
              <a:defRPr/>
            </a:pPr>
            <a:r>
              <a:rPr lang="en-US"/>
              <a:t>http://fpt.edu.vn </a:t>
            </a:r>
          </a:p>
        </p:txBody>
      </p:sp>
      <p:sp>
        <p:nvSpPr>
          <p:cNvPr id="6" name="Slide Number Placeholder 5"/>
          <p:cNvSpPr>
            <a:spLocks noGrp="1"/>
          </p:cNvSpPr>
          <p:nvPr>
            <p:ph type="sldNum" sz="quarter" idx="4"/>
          </p:nvPr>
        </p:nvSpPr>
        <p:spPr>
          <a:xfrm>
            <a:off x="13258800" y="7620000"/>
            <a:ext cx="715963" cy="373063"/>
          </a:xfrm>
          <a:prstGeom prst="rect">
            <a:avLst/>
          </a:prstGeom>
        </p:spPr>
        <p:txBody>
          <a:bodyPr vert="horz" wrap="square" lIns="130622" tIns="65311" rIns="130622" bIns="65311" numCol="1" anchor="ctr" anchorCtr="0" compatLnSpc="1">
            <a:prstTxWarp prst="textNoShape">
              <a:avLst/>
            </a:prstTxWarp>
          </a:bodyPr>
          <a:lstStyle>
            <a:lvl1pPr algn="r" eaLnBrk="1" hangingPunct="1">
              <a:defRPr sz="1700">
                <a:solidFill>
                  <a:srgbClr val="898989"/>
                </a:solidFill>
                <a:latin typeface="Tahoma" panose="020B0604030504040204" pitchFamily="34" charset="0"/>
              </a:defRPr>
            </a:lvl1pPr>
          </a:lstStyle>
          <a:p>
            <a:pPr>
              <a:defRPr/>
            </a:pPr>
            <a:fld id="{5B126291-85BB-46F4-B80C-AA76EC43984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18" r:id="rId1"/>
    <p:sldLayoutId id="214748461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Lst>
  <p:hf hdr="0" dt="0"/>
  <p:txStyles>
    <p:titleStyle>
      <a:lvl1pPr algn="ctr" defTabSz="1304925" rtl="0" eaLnBrk="0" fontAlgn="base" hangingPunct="0">
        <a:spcBef>
          <a:spcPct val="0"/>
        </a:spcBef>
        <a:spcAft>
          <a:spcPct val="0"/>
        </a:spcAft>
        <a:defRPr sz="4000" b="1" kern="1200">
          <a:solidFill>
            <a:schemeClr val="tx1"/>
          </a:solidFill>
          <a:latin typeface="+mj-lt"/>
          <a:ea typeface="+mj-ea"/>
          <a:cs typeface="+mj-cs"/>
        </a:defRPr>
      </a:lvl1pPr>
      <a:lvl2pPr algn="ctr" defTabSz="1304925" rtl="0" eaLnBrk="0" fontAlgn="base" hangingPunct="0">
        <a:spcBef>
          <a:spcPct val="0"/>
        </a:spcBef>
        <a:spcAft>
          <a:spcPct val="0"/>
        </a:spcAft>
        <a:defRPr sz="4000" b="1">
          <a:solidFill>
            <a:schemeClr val="tx1"/>
          </a:solidFill>
          <a:latin typeface="Tahoma" panose="020B0604030504040204" pitchFamily="34" charset="0"/>
        </a:defRPr>
      </a:lvl2pPr>
      <a:lvl3pPr algn="ctr" defTabSz="1304925" rtl="0" eaLnBrk="0" fontAlgn="base" hangingPunct="0">
        <a:spcBef>
          <a:spcPct val="0"/>
        </a:spcBef>
        <a:spcAft>
          <a:spcPct val="0"/>
        </a:spcAft>
        <a:defRPr sz="4000" b="1">
          <a:solidFill>
            <a:schemeClr val="tx1"/>
          </a:solidFill>
          <a:latin typeface="Tahoma" panose="020B0604030504040204" pitchFamily="34" charset="0"/>
        </a:defRPr>
      </a:lvl3pPr>
      <a:lvl4pPr algn="ctr" defTabSz="1304925" rtl="0" eaLnBrk="0" fontAlgn="base" hangingPunct="0">
        <a:spcBef>
          <a:spcPct val="0"/>
        </a:spcBef>
        <a:spcAft>
          <a:spcPct val="0"/>
        </a:spcAft>
        <a:defRPr sz="4000" b="1">
          <a:solidFill>
            <a:schemeClr val="tx1"/>
          </a:solidFill>
          <a:latin typeface="Tahoma" panose="020B0604030504040204" pitchFamily="34" charset="0"/>
        </a:defRPr>
      </a:lvl4pPr>
      <a:lvl5pPr algn="ctr" defTabSz="1304925" rtl="0" eaLnBrk="0" fontAlgn="base" hangingPunct="0">
        <a:spcBef>
          <a:spcPct val="0"/>
        </a:spcBef>
        <a:spcAft>
          <a:spcPct val="0"/>
        </a:spcAft>
        <a:defRPr sz="4000" b="1">
          <a:solidFill>
            <a:schemeClr val="tx1"/>
          </a:solidFill>
          <a:latin typeface="Tahoma" panose="020B0604030504040204" pitchFamily="34" charset="0"/>
        </a:defRPr>
      </a:lvl5pPr>
      <a:lvl6pPr marL="457200" algn="ctr" defTabSz="1304925" rtl="0" fontAlgn="base">
        <a:spcBef>
          <a:spcPct val="0"/>
        </a:spcBef>
        <a:spcAft>
          <a:spcPct val="0"/>
        </a:spcAft>
        <a:defRPr sz="4000" b="1">
          <a:solidFill>
            <a:schemeClr val="tx1"/>
          </a:solidFill>
          <a:latin typeface="Tahoma" panose="020B0604030504040204" pitchFamily="34" charset="0"/>
        </a:defRPr>
      </a:lvl6pPr>
      <a:lvl7pPr marL="914400" algn="ctr" defTabSz="1304925" rtl="0" fontAlgn="base">
        <a:spcBef>
          <a:spcPct val="0"/>
        </a:spcBef>
        <a:spcAft>
          <a:spcPct val="0"/>
        </a:spcAft>
        <a:defRPr sz="4000" b="1">
          <a:solidFill>
            <a:schemeClr val="tx1"/>
          </a:solidFill>
          <a:latin typeface="Tahoma" panose="020B0604030504040204" pitchFamily="34" charset="0"/>
        </a:defRPr>
      </a:lvl7pPr>
      <a:lvl8pPr marL="1371600" algn="ctr" defTabSz="1304925" rtl="0" fontAlgn="base">
        <a:spcBef>
          <a:spcPct val="0"/>
        </a:spcBef>
        <a:spcAft>
          <a:spcPct val="0"/>
        </a:spcAft>
        <a:defRPr sz="4000" b="1">
          <a:solidFill>
            <a:schemeClr val="tx1"/>
          </a:solidFill>
          <a:latin typeface="Tahoma" panose="020B0604030504040204" pitchFamily="34" charset="0"/>
        </a:defRPr>
      </a:lvl8pPr>
      <a:lvl9pPr marL="1828800" algn="ctr" defTabSz="1304925" rtl="0" fontAlgn="base">
        <a:spcBef>
          <a:spcPct val="0"/>
        </a:spcBef>
        <a:spcAft>
          <a:spcPct val="0"/>
        </a:spcAft>
        <a:defRPr sz="4000" b="1">
          <a:solidFill>
            <a:schemeClr val="tx1"/>
          </a:solidFill>
          <a:latin typeface="Tahoma" panose="020B0604030504040204" pitchFamily="34" charset="0"/>
        </a:defRPr>
      </a:lvl9pPr>
    </p:titleStyle>
    <p:bodyStyle>
      <a:lvl1pPr marL="488950" indent="-488950" algn="l" defTabSz="1304925" rtl="0" eaLnBrk="0" fontAlgn="base" hangingPunct="0">
        <a:spcBef>
          <a:spcPct val="20000"/>
        </a:spcBef>
        <a:spcAft>
          <a:spcPct val="0"/>
        </a:spcAft>
        <a:buFont typeface="Arial" panose="020B0604020202020204" pitchFamily="34" charset="0"/>
        <a:buChar char="•"/>
        <a:defRPr sz="3200" b="1" kern="1200">
          <a:solidFill>
            <a:schemeClr val="tx1"/>
          </a:solidFill>
          <a:latin typeface="+mn-lt"/>
          <a:ea typeface="+mn-ea"/>
          <a:cs typeface="+mn-cs"/>
        </a:defRPr>
      </a:lvl1pPr>
      <a:lvl2pPr marL="1060450" indent="-407988" algn="l" defTabSz="1304925"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631950" indent="-325438" algn="l" defTabSz="1304925"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2284413" indent="-325438" algn="l" defTabSz="1304925" rtl="0" eaLnBrk="0" fontAlgn="base" hangingPunct="0">
        <a:spcBef>
          <a:spcPct val="20000"/>
        </a:spcBef>
        <a:spcAft>
          <a:spcPct val="0"/>
        </a:spcAft>
        <a:buFont typeface="Arial" panose="020B0604020202020204" pitchFamily="34" charset="0"/>
        <a:buChar char="–"/>
        <a:defRPr sz="2800" i="1" kern="1200">
          <a:solidFill>
            <a:schemeClr val="tx1"/>
          </a:solidFill>
          <a:latin typeface="+mn-lt"/>
          <a:ea typeface="+mn-ea"/>
          <a:cs typeface="+mn-cs"/>
        </a:defRPr>
      </a:lvl4pPr>
      <a:lvl5pPr marL="2938463" indent="-325438" algn="l" defTabSz="1304925" rtl="0" eaLnBrk="0" fontAlgn="base" hangingPunct="0">
        <a:spcBef>
          <a:spcPct val="20000"/>
        </a:spcBef>
        <a:spcAft>
          <a:spcPct val="0"/>
        </a:spcAft>
        <a:buFont typeface="Arial" panose="020B0604020202020204" pitchFamily="34" charset="0"/>
        <a:buChar char="»"/>
        <a:defRPr sz="2800" i="1" kern="1200">
          <a:solidFill>
            <a:schemeClr val="tx1"/>
          </a:solidFill>
          <a:latin typeface="+mn-lt"/>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2590800" y="1752600"/>
            <a:ext cx="9296400" cy="1219200"/>
          </a:xfrm>
        </p:spPr>
        <p:txBody>
          <a:bodyPr>
            <a:normAutofit fontScale="90000"/>
          </a:bodyPr>
          <a:lstStyle/>
          <a:p>
            <a:pPr eaLnBrk="1" hangingPunct="1">
              <a:defRPr/>
            </a:pPr>
            <a:r>
              <a:rPr lang="ko-KR" altLang="en-US" sz="7200" dirty="0" smtClean="0">
                <a:latin typeface="바탕" pitchFamily="18" charset="-127"/>
                <a:ea typeface="바탕" pitchFamily="18" charset="-127"/>
              </a:rPr>
              <a:t>제</a:t>
            </a:r>
            <a:r>
              <a:rPr lang="en-US" altLang="ko-KR" sz="7200" dirty="0">
                <a:latin typeface="바탕" pitchFamily="18" charset="-127"/>
                <a:ea typeface="바탕" pitchFamily="18" charset="-127"/>
              </a:rPr>
              <a:t>3</a:t>
            </a:r>
            <a:r>
              <a:rPr lang="ko-KR" altLang="en-US" sz="7200" dirty="0" smtClean="0">
                <a:latin typeface="바탕" pitchFamily="18" charset="-127"/>
                <a:ea typeface="바탕" pitchFamily="18" charset="-127"/>
              </a:rPr>
              <a:t>과</a:t>
            </a:r>
            <a:r>
              <a:rPr lang="en-US" altLang="ko-KR" sz="7200">
                <a:latin typeface="바탕" pitchFamily="18" charset="-127"/>
                <a:ea typeface="바탕" pitchFamily="18" charset="-127"/>
              </a:rPr>
              <a:t>: </a:t>
            </a:r>
            <a:r>
              <a:rPr lang="ko-KR" altLang="en-US" sz="7200" smtClean="0">
                <a:latin typeface="바탕" pitchFamily="18" charset="-127"/>
                <a:ea typeface="바탕" pitchFamily="18" charset="-127"/>
              </a:rPr>
              <a:t>건강</a:t>
            </a:r>
            <a:r>
              <a:rPr lang="en-US" altLang="ko-KR" sz="7200" dirty="0" smtClean="0">
                <a:latin typeface="바탕" pitchFamily="18" charset="-127"/>
                <a:ea typeface="바탕" pitchFamily="18" charset="-127"/>
              </a:rPr>
              <a:t/>
            </a:r>
            <a:br>
              <a:rPr lang="en-US" altLang="ko-KR" sz="7200" dirty="0" smtClean="0">
                <a:latin typeface="바탕" pitchFamily="18" charset="-127"/>
                <a:ea typeface="바탕" pitchFamily="18" charset="-127"/>
              </a:rPr>
            </a:br>
            <a:r>
              <a:rPr lang="en-US" altLang="ko-KR" sz="4400" b="0" dirty="0" smtClean="0">
                <a:latin typeface="바탕" pitchFamily="18" charset="-127"/>
                <a:ea typeface="바탕" pitchFamily="18" charset="-127"/>
              </a:rPr>
              <a:t>(</a:t>
            </a:r>
            <a:r>
              <a:rPr lang="ko-KR" altLang="en-US" sz="4400" b="0" dirty="0" smtClean="0">
                <a:latin typeface="바탕" pitchFamily="18" charset="-127"/>
                <a:ea typeface="바탕" pitchFamily="18" charset="-127"/>
              </a:rPr>
              <a:t>듣기</a:t>
            </a:r>
            <a:r>
              <a:rPr lang="en-US" altLang="ko-KR" sz="4400" b="0" dirty="0" smtClean="0">
                <a:latin typeface="바탕" pitchFamily="18" charset="-127"/>
                <a:ea typeface="바탕" pitchFamily="18" charset="-127"/>
              </a:rPr>
              <a:t>)</a:t>
            </a:r>
            <a:endParaRPr lang="en-US" altLang="en-US" sz="4400" b="0" dirty="0">
              <a:latin typeface="바탕" pitchFamily="18" charset="-127"/>
              <a:ea typeface="바탕" pitchFamily="18" charset="-127"/>
            </a:endParaRPr>
          </a:p>
        </p:txBody>
      </p:sp>
      <p:sp>
        <p:nvSpPr>
          <p:cNvPr id="5123" name="Subtitle 2"/>
          <p:cNvSpPr>
            <a:spLocks noGrp="1"/>
          </p:cNvSpPr>
          <p:nvPr>
            <p:ph type="subTitle" idx="1"/>
          </p:nvPr>
        </p:nvSpPr>
        <p:spPr>
          <a:xfrm>
            <a:off x="4191000" y="4648200"/>
            <a:ext cx="10287000" cy="2057400"/>
          </a:xfrm>
        </p:spPr>
        <p:txBody>
          <a:bodyPr/>
          <a:lstStyle/>
          <a:p>
            <a:pPr algn="l" eaLnBrk="1" hangingPunct="1"/>
            <a:r>
              <a:rPr lang="en-US" altLang="en-US" sz="3600" smtClean="0">
                <a:latin typeface="바탕" panose="02030600000101010101" pitchFamily="18" charset="-127"/>
                <a:ea typeface="바탕" panose="02030600000101010101" pitchFamily="18" charset="-127"/>
              </a:rPr>
              <a:t>Trường Đại học FPT</a:t>
            </a:r>
          </a:p>
          <a:p>
            <a:pPr algn="l" eaLnBrk="1" hangingPunct="1"/>
            <a:r>
              <a:rPr lang="en-US" altLang="en-US" sz="3600" smtClean="0">
                <a:latin typeface="바탕" panose="02030600000101010101" pitchFamily="18" charset="-127"/>
                <a:ea typeface="바탕" panose="02030600000101010101" pitchFamily="18" charset="-127"/>
              </a:rPr>
              <a:t>Khoa: …..</a:t>
            </a:r>
          </a:p>
          <a:p>
            <a:pPr algn="l" eaLnBrk="1" hangingPunct="1"/>
            <a:r>
              <a:rPr lang="en-US" altLang="en-US" sz="3600" smtClean="0">
                <a:latin typeface="바탕" panose="02030600000101010101" pitchFamily="18" charset="-127"/>
                <a:ea typeface="바탕" panose="02030600000101010101" pitchFamily="18" charset="-127"/>
              </a:rPr>
              <a:t>Môn: Hàn ngữ trung cấp 1 – KOR 311</a:t>
            </a: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433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6BF27B-0C5F-4A6C-9A33-D60835FA26C4}" type="slidenum">
              <a:rPr lang="en-US" altLang="en-US" smtClean="0"/>
              <a:pPr/>
              <a:t>10</a:t>
            </a:fld>
            <a:endParaRPr lang="en-US" altLang="en-US" smtClean="0"/>
          </a:p>
        </p:txBody>
      </p:sp>
      <p:sp>
        <p:nvSpPr>
          <p:cNvPr id="6"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4341" name="Google Shape;3603;p39"/>
          <p:cNvSpPr txBox="1">
            <a:spLocks noChangeArrowheads="1"/>
          </p:cNvSpPr>
          <p:nvPr/>
        </p:nvSpPr>
        <p:spPr bwMode="auto">
          <a:xfrm>
            <a:off x="762000" y="1384300"/>
            <a:ext cx="121920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2) </a:t>
            </a:r>
            <a:r>
              <a:rPr lang="ko-KR" alt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듣기 파일 내용</a:t>
            </a:r>
            <a:endParaRPr lang="en-US" sz="36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sp>
        <p:nvSpPr>
          <p:cNvPr id="14342" name="Google Shape;3629;p42"/>
          <p:cNvSpPr txBox="1">
            <a:spLocks noChangeArrowheads="1"/>
          </p:cNvSpPr>
          <p:nvPr/>
        </p:nvSpPr>
        <p:spPr bwMode="auto">
          <a:xfrm>
            <a:off x="2514600" y="2270125"/>
            <a:ext cx="11963400" cy="4435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115000"/>
              </a:lnSpc>
            </a:pP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(1)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남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과로를 해서 계속 피곤한 것 같아요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여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너무 일만 하지 말고 휴식을 취해 보세요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피로가 쌓이면 일도 잘 할    </a:t>
            </a:r>
            <a:b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b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수 없어요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(2)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남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유진 씨는 몸이 약한 것 같아요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여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네</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어렸을 때부터 몸이 약해서 자주 아팠어요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하지만 지금은 많이</a:t>
            </a:r>
            <a:b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b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건강해졌어요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(3)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여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어제 잘 못 잤어요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피곤해 보여요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남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아니요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많이 잤어요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요즘은 잠을 많이 자도 계속 피곤해요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(4)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여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뚜안 씨는 밥을 잘 안 먹는 것 같아요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a:p>
            <a:pPr>
              <a:lnSpc>
                <a:spcPct val="115000"/>
              </a:lnSpc>
            </a:pP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남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저는 배가 고플 때만 밥을 먹어요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b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b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여 </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그래요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r>
              <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그래도 식사는 규칙적으로 하는 게 좋아요</a:t>
            </a:r>
            <a:r>
              <a:rPr lang="en-US" altLang="ko-KR"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rPr>
              <a:t>. </a:t>
            </a:r>
            <a:endParaRPr lang="ko-KR" altLang="en-US" sz="2700" dirty="0">
              <a:latin typeface="Batang" panose="02030600000101010101" pitchFamily="18" charset="-127"/>
              <a:ea typeface="Batang" panose="02030600000101010101" pitchFamily="18" charset="-127"/>
              <a:cs typeface="Times New Roman" panose="02020603050405020304" pitchFamily="18" charset="0"/>
              <a:sym typeface="Times New Roman" panose="02020603050405020304" pitchFamily="18" charset="0"/>
            </a:endParaRPr>
          </a:p>
        </p:txBody>
      </p:sp>
      <p:pic>
        <p:nvPicPr>
          <p:cNvPr id="14343"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0" y="3646488"/>
            <a:ext cx="2165350"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10 Track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72200" y="1282700"/>
            <a:ext cx="838200" cy="838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916"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536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58B047-5782-4E45-9906-E9E2444B422E}" type="slidenum">
              <a:rPr lang="en-US" altLang="en-US" smtClean="0"/>
              <a:pPr/>
              <a:t>11</a:t>
            </a:fld>
            <a:endParaRPr lang="en-US" altLang="en-US" smtClean="0"/>
          </a:p>
        </p:txBody>
      </p:sp>
      <p:sp>
        <p:nvSpPr>
          <p:cNvPr id="6"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5365" name="Google Shape;3641;p43"/>
          <p:cNvSpPr txBox="1">
            <a:spLocks noChangeArrowheads="1"/>
          </p:cNvSpPr>
          <p:nvPr/>
        </p:nvSpPr>
        <p:spPr bwMode="auto">
          <a:xfrm>
            <a:off x="457200" y="1595438"/>
            <a:ext cx="90424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32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3) </a:t>
            </a:r>
            <a:r>
              <a:rPr lang="ko-KR" altLang="en-US" sz="3200" b="1">
                <a:solidFill>
                  <a:srgbClr val="000000"/>
                </a:solidFill>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rPr>
              <a:t>대화를 잘 듣고 질문에 답하십시오</a:t>
            </a:r>
            <a:endParaRPr lang="ko-KR" altLang="en-US" sz="3200" b="1">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endParaRPr>
          </a:p>
        </p:txBody>
      </p:sp>
      <p:sp>
        <p:nvSpPr>
          <p:cNvPr id="15366" name="Google Shape;3637;p43"/>
          <p:cNvSpPr txBox="1">
            <a:spLocks noChangeArrowheads="1"/>
          </p:cNvSpPr>
          <p:nvPr/>
        </p:nvSpPr>
        <p:spPr bwMode="auto">
          <a:xfrm>
            <a:off x="1752600" y="2324100"/>
            <a:ext cx="11277600"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200000"/>
              </a:lnSpc>
            </a:pPr>
            <a:r>
              <a:rPr lang="en-US" sz="3000" b="1">
                <a:solidFill>
                  <a:srgbClr val="0070C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(1) 들은 내용과 같으면 O,다르면 X하십시오.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① 여자는 불규칙적으로 식사를 합니다.  (     )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② 두 사람은 식사를 하고 있습니다.  (      )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③ 여자는 밥을 많이 먹어서 배가 아픕니다.  (        )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④ 남자는 여자에게 약을 주었습니다.  (	  )</a:t>
            </a:r>
          </a:p>
        </p:txBody>
      </p:sp>
      <p:sp>
        <p:nvSpPr>
          <p:cNvPr id="16" name="Google Shape;3640;p43"/>
          <p:cNvSpPr txBox="1">
            <a:spLocks noChangeArrowheads="1"/>
          </p:cNvSpPr>
          <p:nvPr/>
        </p:nvSpPr>
        <p:spPr bwMode="auto">
          <a:xfrm>
            <a:off x="8534400" y="4110038"/>
            <a:ext cx="641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gn="ct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X</a:t>
            </a:r>
          </a:p>
        </p:txBody>
      </p:sp>
      <p:sp>
        <p:nvSpPr>
          <p:cNvPr id="17" name="Google Shape;3641;p43"/>
          <p:cNvSpPr txBox="1">
            <a:spLocks noChangeArrowheads="1"/>
          </p:cNvSpPr>
          <p:nvPr/>
        </p:nvSpPr>
        <p:spPr bwMode="auto">
          <a:xfrm>
            <a:off x="9178925" y="3216275"/>
            <a:ext cx="641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X</a:t>
            </a:r>
          </a:p>
        </p:txBody>
      </p:sp>
      <p:sp>
        <p:nvSpPr>
          <p:cNvPr id="18" name="Google Shape;3642;p43"/>
          <p:cNvSpPr txBox="1">
            <a:spLocks noChangeArrowheads="1"/>
          </p:cNvSpPr>
          <p:nvPr/>
        </p:nvSpPr>
        <p:spPr bwMode="auto">
          <a:xfrm>
            <a:off x="9155113" y="5792788"/>
            <a:ext cx="6429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X</a:t>
            </a:r>
          </a:p>
        </p:txBody>
      </p:sp>
      <p:sp>
        <p:nvSpPr>
          <p:cNvPr id="24" name="Google Shape;3643;p43"/>
          <p:cNvSpPr txBox="1">
            <a:spLocks noChangeArrowheads="1"/>
          </p:cNvSpPr>
          <p:nvPr/>
        </p:nvSpPr>
        <p:spPr bwMode="auto">
          <a:xfrm>
            <a:off x="9906000" y="4943475"/>
            <a:ext cx="641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X</a:t>
            </a:r>
          </a:p>
        </p:txBody>
      </p:sp>
      <p:pic>
        <p:nvPicPr>
          <p:cNvPr id="2" name="11 Track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68230" y="1512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57120"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638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AFCEB3-92FD-4E18-BFA2-C73BE847FFCF}" type="slidenum">
              <a:rPr lang="en-US" altLang="en-US" smtClean="0"/>
              <a:pPr/>
              <a:t>12</a:t>
            </a:fld>
            <a:endParaRPr lang="en-US" altLang="en-US" smtClean="0"/>
          </a:p>
        </p:txBody>
      </p:sp>
      <p:sp>
        <p:nvSpPr>
          <p:cNvPr id="6"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6389" name="Google Shape;3641;p43"/>
          <p:cNvSpPr txBox="1">
            <a:spLocks noChangeArrowheads="1"/>
          </p:cNvSpPr>
          <p:nvPr/>
        </p:nvSpPr>
        <p:spPr bwMode="auto">
          <a:xfrm>
            <a:off x="457200" y="1595438"/>
            <a:ext cx="90424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32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3) </a:t>
            </a:r>
            <a:r>
              <a:rPr lang="ko-KR" altLang="en-US" sz="3200" b="1">
                <a:solidFill>
                  <a:srgbClr val="000000"/>
                </a:solidFill>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rPr>
              <a:t>대화를 잘 듣고 질문에 답하십시오</a:t>
            </a:r>
            <a:endParaRPr lang="ko-KR" altLang="en-US" sz="3200" b="1">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endParaRPr>
          </a:p>
        </p:txBody>
      </p:sp>
      <p:sp>
        <p:nvSpPr>
          <p:cNvPr id="16391" name="Google Shape;3638;p43"/>
          <p:cNvSpPr txBox="1">
            <a:spLocks noChangeArrowheads="1"/>
          </p:cNvSpPr>
          <p:nvPr/>
        </p:nvSpPr>
        <p:spPr bwMode="auto">
          <a:xfrm>
            <a:off x="990600" y="2411413"/>
            <a:ext cx="128016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150000"/>
              </a:lnSpc>
              <a:buClr>
                <a:srgbClr val="000000"/>
              </a:buClr>
              <a:buSzPts val="1100"/>
              <a:buFont typeface="Arial" panose="020B0604020202020204" pitchFamily="34" charset="0"/>
              <a:buNone/>
            </a:pPr>
            <a:r>
              <a:rPr lang="en-US" sz="2800">
                <a:solidFill>
                  <a:srgbClr val="0070C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(2) 여자가 아픈 이유를 고르십시오. </a:t>
            </a:r>
          </a:p>
          <a:p>
            <a:pPr>
              <a:lnSpc>
                <a:spcPct val="150000"/>
              </a:lnSpc>
              <a:buClr>
                <a:srgbClr val="000000"/>
              </a:buClr>
              <a:buSzPts val="1100"/>
              <a:buFont typeface="Arial" panose="020B0604020202020204" pitchFamily="34" charset="0"/>
              <a:buNone/>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 잠을 못 자서	      ⓑ 운동을 안 해서	      ⓒ 밥을 급하게 먹어서</a:t>
            </a:r>
          </a:p>
          <a:p>
            <a:pPr>
              <a:lnSpc>
                <a:spcPct val="150000"/>
              </a:lnSpc>
            </a:pPr>
            <a:endPar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pic>
        <p:nvPicPr>
          <p:cNvPr id="10" name="Google Shape;3639;p4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3278188"/>
            <a:ext cx="304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Google Shape;3648;p44"/>
          <p:cNvSpPr txBox="1">
            <a:spLocks noChangeArrowheads="1"/>
          </p:cNvSpPr>
          <p:nvPr/>
        </p:nvSpPr>
        <p:spPr bwMode="auto">
          <a:xfrm>
            <a:off x="1020763" y="4379913"/>
            <a:ext cx="8366125"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115000"/>
              </a:lnSpc>
              <a:buClr>
                <a:srgbClr val="000000"/>
              </a:buClr>
              <a:buSzPts val="1100"/>
              <a:buFont typeface="Arial" panose="020B0604020202020204" pitchFamily="34" charset="0"/>
              <a:buNone/>
            </a:pPr>
            <a:r>
              <a:rPr lang="en-US" sz="2800">
                <a:solidFill>
                  <a:srgbClr val="0070C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(3) 남자가 여자에게 조언한 것은 무엇입니까? </a:t>
            </a:r>
          </a:p>
          <a:p>
            <a:pPr>
              <a:lnSpc>
                <a:spcPct val="115000"/>
              </a:lnSpc>
              <a:buClr>
                <a:srgbClr val="000000"/>
              </a:buClr>
              <a:buSzPts val="1100"/>
              <a:buFont typeface="Arial" panose="020B0604020202020204" pitchFamily="34" charset="0"/>
              <a:buNone/>
            </a:pPr>
            <a:endPar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a:p>
            <a:pPr>
              <a:lnSpc>
                <a:spcPct val="115000"/>
              </a:lnSpc>
              <a:buClr>
                <a:srgbClr val="000000"/>
              </a:buClr>
              <a:buSzPts val="1100"/>
              <a:buFont typeface="Arial" panose="020B0604020202020204" pitchFamily="34" charset="0"/>
              <a:buNone/>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① </a:t>
            </a:r>
          </a:p>
          <a:p>
            <a:pPr>
              <a:lnSpc>
                <a:spcPct val="115000"/>
              </a:lnSpc>
              <a:buClr>
                <a:srgbClr val="000000"/>
              </a:buClr>
              <a:buSzPts val="1100"/>
              <a:buFont typeface="Arial" panose="020B0604020202020204" pitchFamily="34" charset="0"/>
              <a:buNone/>
            </a:pPr>
            <a:endPar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a:p>
            <a:pPr>
              <a:lnSpc>
                <a:spcPct val="115000"/>
              </a:lnSpc>
              <a:buClr>
                <a:srgbClr val="000000"/>
              </a:buClr>
              <a:buSzPts val="1100"/>
              <a:buFont typeface="Arial" panose="020B0604020202020204" pitchFamily="34" charset="0"/>
              <a:buNone/>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②</a:t>
            </a:r>
          </a:p>
        </p:txBody>
      </p:sp>
      <p:cxnSp>
        <p:nvCxnSpPr>
          <p:cNvPr id="16394" name="Google Shape;3651;p44"/>
          <p:cNvCxnSpPr>
            <a:cxnSpLocks noChangeShapeType="1"/>
          </p:cNvCxnSpPr>
          <p:nvPr/>
        </p:nvCxnSpPr>
        <p:spPr bwMode="auto">
          <a:xfrm>
            <a:off x="2332038" y="5943600"/>
            <a:ext cx="5964237" cy="635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6395" name="Google Shape;3652;p44"/>
          <p:cNvCxnSpPr>
            <a:cxnSpLocks noChangeShapeType="1"/>
          </p:cNvCxnSpPr>
          <p:nvPr/>
        </p:nvCxnSpPr>
        <p:spPr bwMode="auto">
          <a:xfrm flipV="1">
            <a:off x="2239963" y="6889750"/>
            <a:ext cx="6056312" cy="1270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15" name="Google Shape;3653;p44"/>
          <p:cNvSpPr txBox="1">
            <a:spLocks noChangeArrowheads="1"/>
          </p:cNvSpPr>
          <p:nvPr/>
        </p:nvSpPr>
        <p:spPr bwMode="auto">
          <a:xfrm>
            <a:off x="2019300" y="5299075"/>
            <a:ext cx="67500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식사는 천천히 하는 게 건강에 좋아요. </a:t>
            </a:r>
          </a:p>
        </p:txBody>
      </p:sp>
      <p:sp>
        <p:nvSpPr>
          <p:cNvPr id="16" name="Google Shape;3654;p44"/>
          <p:cNvSpPr txBox="1">
            <a:spLocks noChangeArrowheads="1"/>
          </p:cNvSpPr>
          <p:nvPr/>
        </p:nvSpPr>
        <p:spPr bwMode="auto">
          <a:xfrm>
            <a:off x="2085975" y="6324600"/>
            <a:ext cx="52895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식사 후에 조금 걷는 게 좋아요. </a:t>
            </a:r>
          </a:p>
        </p:txBody>
      </p:sp>
      <p:pic>
        <p:nvPicPr>
          <p:cNvPr id="14" name="11 Track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68230" y="1512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120" fill="hold"/>
                                        <p:tgtEl>
                                          <p:spTgt spid="14"/>
                                        </p:tgtEl>
                                      </p:cBhvr>
                                    </p:cmd>
                                  </p:childTnLst>
                                </p:cTn>
                              </p:par>
                            </p:childTnLst>
                          </p:cTn>
                        </p:par>
                      </p:childTnLst>
                    </p:cTn>
                  </p:par>
                </p:childTnLst>
              </p:cTn>
              <p:nextCondLst>
                <p:cond evt="onClick" delay="0">
                  <p:tgtEl>
                    <p:spTgt spid="14"/>
                  </p:tgtEl>
                </p:cond>
              </p:nextCondLst>
            </p:seq>
            <p:audio>
              <p:cMediaNode vol="80000">
                <p:cTn id="23"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741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F5DF22-1896-4927-8CF6-00D3B6E26CED}" type="slidenum">
              <a:rPr lang="en-US" altLang="en-US" smtClean="0"/>
              <a:pPr/>
              <a:t>13</a:t>
            </a:fld>
            <a:endParaRPr lang="en-US" altLang="en-US" smtClean="0"/>
          </a:p>
        </p:txBody>
      </p:sp>
      <p:sp>
        <p:nvSpPr>
          <p:cNvPr id="8"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7413" name="Google Shape;3603;p39"/>
          <p:cNvSpPr txBox="1">
            <a:spLocks noChangeArrowheads="1"/>
          </p:cNvSpPr>
          <p:nvPr/>
        </p:nvSpPr>
        <p:spPr bwMode="auto">
          <a:xfrm>
            <a:off x="1311275" y="1341755"/>
            <a:ext cx="5470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3) </a:t>
            </a:r>
            <a:r>
              <a:rPr lang="ko-KR" alt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듣기 파일 내용</a:t>
            </a:r>
            <a:endParaRPr lang="en-US" sz="36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pic>
        <p:nvPicPr>
          <p:cNvPr id="17414"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627438"/>
            <a:ext cx="216535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Google Shape;3659;p45"/>
          <p:cNvSpPr txBox="1">
            <a:spLocks/>
          </p:cNvSpPr>
          <p:nvPr/>
        </p:nvSpPr>
        <p:spPr bwMode="auto">
          <a:xfrm>
            <a:off x="2895600" y="2560638"/>
            <a:ext cx="11552238"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ct val="20000"/>
              </a:spcBef>
              <a:buFont typeface="Arial" panose="020B0604020202020204" pitchFamily="34" charset="0"/>
              <a:buChar char="•"/>
              <a:defRPr sz="3200" b="1">
                <a:solidFill>
                  <a:schemeClr val="tx1"/>
                </a:solidFill>
                <a:latin typeface="Tahoma" panose="020B0604030504040204" pitchFamily="34" charset="0"/>
              </a:defRPr>
            </a:lvl1pPr>
            <a:lvl2pPr marL="1060450" indent="-407988">
              <a:spcBef>
                <a:spcPct val="20000"/>
              </a:spcBef>
              <a:buFont typeface="Arial" panose="020B0604020202020204" pitchFamily="34" charset="0"/>
              <a:buChar char="–"/>
              <a:defRPr sz="2800">
                <a:solidFill>
                  <a:schemeClr val="tx1"/>
                </a:solidFill>
                <a:latin typeface="Tahoma" panose="020B0604030504040204" pitchFamily="34" charset="0"/>
              </a:defRPr>
            </a:lvl2pPr>
            <a:lvl3pPr marL="1631950" indent="-325438">
              <a:spcBef>
                <a:spcPct val="20000"/>
              </a:spcBef>
              <a:buFont typeface="Arial" panose="020B0604020202020204" pitchFamily="34" charset="0"/>
              <a:buChar char="•"/>
              <a:defRPr sz="2800">
                <a:solidFill>
                  <a:schemeClr val="tx1"/>
                </a:solidFill>
                <a:latin typeface="Tahoma" panose="020B0604030504040204" pitchFamily="34" charset="0"/>
              </a:defRPr>
            </a:lvl3pPr>
            <a:lvl4pPr marL="2284413" indent="-325438">
              <a:spcBef>
                <a:spcPct val="20000"/>
              </a:spcBef>
              <a:buFont typeface="Arial" panose="020B0604020202020204" pitchFamily="34" charset="0"/>
              <a:buChar char="–"/>
              <a:defRPr sz="2800" i="1">
                <a:solidFill>
                  <a:schemeClr val="tx1"/>
                </a:solidFill>
                <a:latin typeface="Tahoma" panose="020B0604030504040204" pitchFamily="34" charset="0"/>
              </a:defRPr>
            </a:lvl4pPr>
            <a:lvl5pPr marL="2938463" indent="-325438">
              <a:spcBef>
                <a:spcPct val="20000"/>
              </a:spcBef>
              <a:buFont typeface="Arial" panose="020B0604020202020204" pitchFamily="34" charset="0"/>
              <a:buChar char="»"/>
              <a:defRPr sz="2800" i="1">
                <a:solidFill>
                  <a:schemeClr val="tx1"/>
                </a:solidFill>
                <a:latin typeface="Tahoma" panose="020B0604030504040204" pitchFamily="34" charset="0"/>
              </a:defRPr>
            </a:lvl5pPr>
            <a:lvl6pPr marL="3395663" indent="-325438" defTabSz="1304925" eaLnBrk="0" fontAlgn="base" hangingPunct="0">
              <a:spcBef>
                <a:spcPct val="20000"/>
              </a:spcBef>
              <a:spcAft>
                <a:spcPct val="0"/>
              </a:spcAft>
              <a:buFont typeface="Arial" panose="020B0604020202020204" pitchFamily="34" charset="0"/>
              <a:buChar char="»"/>
              <a:defRPr sz="2800" i="1">
                <a:solidFill>
                  <a:schemeClr val="tx1"/>
                </a:solidFill>
                <a:latin typeface="Tahoma" panose="020B0604030504040204" pitchFamily="34" charset="0"/>
              </a:defRPr>
            </a:lvl6pPr>
            <a:lvl7pPr marL="3852863" indent="-325438" defTabSz="1304925" eaLnBrk="0" fontAlgn="base" hangingPunct="0">
              <a:spcBef>
                <a:spcPct val="20000"/>
              </a:spcBef>
              <a:spcAft>
                <a:spcPct val="0"/>
              </a:spcAft>
              <a:buFont typeface="Arial" panose="020B0604020202020204" pitchFamily="34" charset="0"/>
              <a:buChar char="»"/>
              <a:defRPr sz="2800" i="1">
                <a:solidFill>
                  <a:schemeClr val="tx1"/>
                </a:solidFill>
                <a:latin typeface="Tahoma" panose="020B0604030504040204" pitchFamily="34" charset="0"/>
              </a:defRPr>
            </a:lvl7pPr>
            <a:lvl8pPr marL="4310063" indent="-325438" defTabSz="1304925" eaLnBrk="0" fontAlgn="base" hangingPunct="0">
              <a:spcBef>
                <a:spcPct val="20000"/>
              </a:spcBef>
              <a:spcAft>
                <a:spcPct val="0"/>
              </a:spcAft>
              <a:buFont typeface="Arial" panose="020B0604020202020204" pitchFamily="34" charset="0"/>
              <a:buChar char="»"/>
              <a:defRPr sz="2800" i="1">
                <a:solidFill>
                  <a:schemeClr val="tx1"/>
                </a:solidFill>
                <a:latin typeface="Tahoma" panose="020B0604030504040204" pitchFamily="34" charset="0"/>
              </a:defRPr>
            </a:lvl8pPr>
            <a:lvl9pPr marL="4767263" indent="-325438" defTabSz="1304925" eaLnBrk="0" fontAlgn="base" hangingPunct="0">
              <a:spcBef>
                <a:spcPct val="20000"/>
              </a:spcBef>
              <a:spcAft>
                <a:spcPct val="0"/>
              </a:spcAft>
              <a:buFont typeface="Arial" panose="020B0604020202020204" pitchFamily="34" charset="0"/>
              <a:buChar char="»"/>
              <a:defRPr sz="2800" i="1">
                <a:solidFill>
                  <a:schemeClr val="tx1"/>
                </a:solidFill>
                <a:latin typeface="Tahoma" panose="020B0604030504040204" pitchFamily="34" charset="0"/>
              </a:defRPr>
            </a:lvl9pPr>
          </a:lstStyle>
          <a:p>
            <a:pPr>
              <a:spcBef>
                <a:spcPct val="0"/>
              </a:spcBef>
              <a:spcAft>
                <a:spcPts val="1600"/>
              </a:spcAft>
              <a:buFont typeface="Arial" panose="020B0604020202020204" pitchFamily="34" charset="0"/>
              <a:buNone/>
            </a:pP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남</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히엔 씨</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괜찮아요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안색이 안 좋아 보여요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b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b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여</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점심 먹고나서부터 배가 아파요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b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b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남</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체한 거 아니에요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히엔 씨는 항상 밥을 급하게 먹는 것 같아요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여 </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빨리 먹는 게 습관이 돼서요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그리고 오늘은 해야 할 일이 있어서 시간이 없었어요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b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b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남</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식사는 천천히 하는 게 건강에 좋아요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b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b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여</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저도 알지만 그게 잘 안 돼요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b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b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남</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그래도 건강을 위해 빨리 습관을 고치는 게 좋을 것 같아요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그리고 식사 후에 바로 책상에 앉지 말고 조금 걷는 게 좋아요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b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b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여</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아</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그래요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r>
              <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내일부터 한번 해 볼게요</a:t>
            </a:r>
            <a:r>
              <a:rPr lang="en-US" altLang="ko-KR"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endParaRPr lang="ko-KR" altLang="en-US" sz="2800" b="0">
              <a:solidFill>
                <a:srgbClr val="00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pic>
        <p:nvPicPr>
          <p:cNvPr id="9" name="11 Track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06000" y="1233488"/>
            <a:ext cx="928370" cy="92837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2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843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FC9226-F00B-437A-8603-234125E65348}" type="slidenum">
              <a:rPr lang="en-US" altLang="en-US" smtClean="0"/>
              <a:pPr/>
              <a:t>14</a:t>
            </a:fld>
            <a:endParaRPr lang="en-US" altLang="en-US" smtClean="0"/>
          </a:p>
        </p:txBody>
      </p:sp>
      <p:sp>
        <p:nvSpPr>
          <p:cNvPr id="7"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a:solidFill>
                  <a:srgbClr val="000000"/>
                </a:solidFill>
                <a:latin typeface="BatangChe" panose="02030609000101010101" pitchFamily="49" charset="-127"/>
                <a:ea typeface="BatangChe" panose="02030609000101010101" pitchFamily="49" charset="-127"/>
                <a:sym typeface="BatangChe" panose="02030609000101010101" pitchFamily="49" charset="-127"/>
              </a:rPr>
              <a:t>4</a:t>
            </a: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들어봅시다</a:t>
            </a:r>
            <a:endParaRPr lang="en-US" sz="4000" b="1" dirty="0" smtClean="0">
              <a:solidFill>
                <a:srgbClr val="000000"/>
              </a:solidFill>
              <a:sym typeface="Arial" panose="020B0604020202020204" pitchFamily="34" charset="0"/>
            </a:endParaRPr>
          </a:p>
        </p:txBody>
      </p:sp>
      <p:sp>
        <p:nvSpPr>
          <p:cNvPr id="18437" name="Google Shape;3658;p45"/>
          <p:cNvSpPr txBox="1">
            <a:spLocks noChangeArrowheads="1"/>
          </p:cNvSpPr>
          <p:nvPr/>
        </p:nvSpPr>
        <p:spPr bwMode="auto">
          <a:xfrm>
            <a:off x="457200" y="1447800"/>
            <a:ext cx="14173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en-US" sz="32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1) </a:t>
            </a:r>
            <a:r>
              <a:rPr lang="ko-KR" altLang="en-US" sz="3200" b="1">
                <a:latin typeface="바탕" panose="02030600000101010101" pitchFamily="18" charset="-127"/>
                <a:ea typeface="바탕" panose="02030600000101010101" pitchFamily="18" charset="-127"/>
                <a:cs typeface="Times New Roman" panose="02020603050405020304" pitchFamily="18" charset="0"/>
              </a:rPr>
              <a:t>연령대별로 건강을 유지할 수 있는 방법에 대해 생각해 보십시오</a:t>
            </a:r>
            <a:r>
              <a:rPr lang="en-US" altLang="ko-KR" sz="3200" b="1">
                <a:latin typeface="바탕" panose="02030600000101010101" pitchFamily="18" charset="-127"/>
                <a:ea typeface="바탕" panose="02030600000101010101" pitchFamily="18" charset="-127"/>
                <a:cs typeface="Times New Roman" panose="02020603050405020304" pitchFamily="18" charset="0"/>
              </a:rPr>
              <a:t>.</a:t>
            </a:r>
            <a:endParaRPr lang="en-US" sz="32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graphicFrame>
        <p:nvGraphicFramePr>
          <p:cNvPr id="3" name="Table 2"/>
          <p:cNvGraphicFramePr>
            <a:graphicFrameLocks noGrp="1"/>
          </p:cNvGraphicFramePr>
          <p:nvPr/>
        </p:nvGraphicFramePr>
        <p:xfrm>
          <a:off x="1828800" y="2514600"/>
          <a:ext cx="10728325" cy="4114800"/>
        </p:xfrm>
        <a:graphic>
          <a:graphicData uri="http://schemas.openxmlformats.org/drawingml/2006/table">
            <a:tbl>
              <a:tblPr firstRow="1" bandRow="1">
                <a:tableStyleId>{7DF18680-E054-41AD-8BC1-D1AEF772440D}</a:tableStyleId>
              </a:tblPr>
              <a:tblGrid>
                <a:gridCol w="3021973"/>
                <a:gridCol w="7706352"/>
              </a:tblGrid>
              <a:tr h="822960">
                <a:tc>
                  <a:txBody>
                    <a:bodyPr/>
                    <a:lstStyle/>
                    <a:p>
                      <a:pPr algn="ctr"/>
                      <a:r>
                        <a:rPr lang="ko-KR" altLang="en-US" sz="2800" dirty="0" smtClean="0">
                          <a:solidFill>
                            <a:schemeClr val="tx1"/>
                          </a:solidFill>
                          <a:latin typeface="Batang" panose="02030600000101010101" pitchFamily="18" charset="-127"/>
                          <a:ea typeface="Batang" panose="02030600000101010101" pitchFamily="18" charset="-127"/>
                        </a:rPr>
                        <a:t>연령대</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c>
                  <a:txBody>
                    <a:bodyPr/>
                    <a:lstStyle/>
                    <a:p>
                      <a:pPr algn="ctr"/>
                      <a:r>
                        <a:rPr lang="ko-KR" altLang="en-US" sz="2800" dirty="0" smtClean="0">
                          <a:solidFill>
                            <a:schemeClr val="tx1"/>
                          </a:solidFill>
                          <a:latin typeface="Batang" panose="02030600000101010101" pitchFamily="18" charset="-127"/>
                          <a:ea typeface="Batang" panose="02030600000101010101" pitchFamily="18" charset="-127"/>
                        </a:rPr>
                        <a:t>건강 나이를 줄일 수 있는 방법</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r>
              <a:tr h="822960">
                <a:tc>
                  <a:txBody>
                    <a:bodyPr/>
                    <a:lstStyle/>
                    <a:p>
                      <a:pPr algn="ctr"/>
                      <a:r>
                        <a:rPr lang="en-US" altLang="ko-KR" sz="2800" dirty="0" smtClean="0">
                          <a:solidFill>
                            <a:schemeClr val="tx1"/>
                          </a:solidFill>
                          <a:latin typeface="Batang" panose="02030600000101010101" pitchFamily="18" charset="-127"/>
                          <a:ea typeface="Batang" panose="02030600000101010101" pitchFamily="18" charset="-127"/>
                        </a:rPr>
                        <a:t>20</a:t>
                      </a:r>
                      <a:r>
                        <a:rPr lang="ko-KR" altLang="en-US" sz="2800" dirty="0" smtClean="0">
                          <a:solidFill>
                            <a:schemeClr val="tx1"/>
                          </a:solidFill>
                          <a:latin typeface="Batang" panose="02030600000101010101" pitchFamily="18" charset="-127"/>
                          <a:ea typeface="Batang" panose="02030600000101010101" pitchFamily="18" charset="-127"/>
                        </a:rPr>
                        <a:t>대</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c>
                  <a:txBody>
                    <a:bodyPr/>
                    <a:lstStyle/>
                    <a:p>
                      <a:pPr algn="l"/>
                      <a:r>
                        <a:rPr lang="ko-KR" altLang="en-US" sz="2800" dirty="0" smtClean="0">
                          <a:solidFill>
                            <a:schemeClr val="tx1"/>
                          </a:solidFill>
                          <a:latin typeface="Batang" panose="02030600000101010101" pitchFamily="18" charset="-127"/>
                          <a:ea typeface="Batang" panose="02030600000101010101" pitchFamily="18" charset="-127"/>
                        </a:rPr>
                        <a:t>규칙적으로 생활하기</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r>
              <a:tr h="822960">
                <a:tc>
                  <a:txBody>
                    <a:bodyPr/>
                    <a:lstStyle/>
                    <a:p>
                      <a:pPr algn="ctr"/>
                      <a:r>
                        <a:rPr lang="en-US" altLang="ko-KR" sz="2800" dirty="0" smtClean="0">
                          <a:solidFill>
                            <a:schemeClr val="tx1"/>
                          </a:solidFill>
                          <a:latin typeface="Batang" panose="02030600000101010101" pitchFamily="18" charset="-127"/>
                          <a:ea typeface="Batang" panose="02030600000101010101" pitchFamily="18" charset="-127"/>
                        </a:rPr>
                        <a:t>30</a:t>
                      </a:r>
                      <a:r>
                        <a:rPr lang="ko-KR" altLang="en-US" sz="2800" dirty="0" smtClean="0">
                          <a:solidFill>
                            <a:schemeClr val="tx1"/>
                          </a:solidFill>
                          <a:latin typeface="Batang" panose="02030600000101010101" pitchFamily="18" charset="-127"/>
                          <a:ea typeface="Batang" panose="02030600000101010101" pitchFamily="18" charset="-127"/>
                        </a:rPr>
                        <a:t>대</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c>
                  <a:txBody>
                    <a:bodyPr/>
                    <a:lstStyle/>
                    <a:p>
                      <a:pPr algn="l"/>
                      <a:r>
                        <a:rPr lang="ko-KR" altLang="en-US" sz="2800" dirty="0" smtClean="0">
                          <a:solidFill>
                            <a:schemeClr val="tx1"/>
                          </a:solidFill>
                          <a:latin typeface="Batang" panose="02030600000101010101" pitchFamily="18" charset="-127"/>
                          <a:ea typeface="Batang" panose="02030600000101010101" pitchFamily="18" charset="-127"/>
                        </a:rPr>
                        <a:t>담배 피우지 않기 </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r>
              <a:tr h="822960">
                <a:tc>
                  <a:txBody>
                    <a:bodyPr/>
                    <a:lstStyle/>
                    <a:p>
                      <a:pPr algn="ctr"/>
                      <a:r>
                        <a:rPr lang="en-US" altLang="ko-KR" sz="2800" dirty="0" smtClean="0">
                          <a:solidFill>
                            <a:schemeClr val="tx1"/>
                          </a:solidFill>
                          <a:latin typeface="Batang" panose="02030600000101010101" pitchFamily="18" charset="-127"/>
                          <a:ea typeface="Batang" panose="02030600000101010101" pitchFamily="18" charset="-127"/>
                        </a:rPr>
                        <a:t>40</a:t>
                      </a:r>
                      <a:r>
                        <a:rPr lang="ko-KR" altLang="en-US" sz="2800" dirty="0" smtClean="0">
                          <a:solidFill>
                            <a:schemeClr val="tx1"/>
                          </a:solidFill>
                          <a:latin typeface="Batang" panose="02030600000101010101" pitchFamily="18" charset="-127"/>
                          <a:ea typeface="Batang" panose="02030600000101010101" pitchFamily="18" charset="-127"/>
                        </a:rPr>
                        <a:t>대</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c>
                  <a:txBody>
                    <a:bodyPr/>
                    <a:lstStyle/>
                    <a:p>
                      <a:pPr algn="l"/>
                      <a:r>
                        <a:rPr lang="ko-KR" altLang="en-US" sz="2800" dirty="0" smtClean="0">
                          <a:solidFill>
                            <a:schemeClr val="tx1"/>
                          </a:solidFill>
                          <a:latin typeface="Batang" panose="02030600000101010101" pitchFamily="18" charset="-127"/>
                          <a:ea typeface="Batang" panose="02030600000101010101" pitchFamily="18" charset="-127"/>
                        </a:rPr>
                        <a:t>과로하지 않기</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r>
              <a:tr h="822960">
                <a:tc>
                  <a:txBody>
                    <a:bodyPr/>
                    <a:lstStyle/>
                    <a:p>
                      <a:pPr algn="ctr"/>
                      <a:r>
                        <a:rPr lang="en-US" altLang="ko-KR" sz="2800" dirty="0" smtClean="0">
                          <a:solidFill>
                            <a:schemeClr val="tx1"/>
                          </a:solidFill>
                          <a:latin typeface="Batang" panose="02030600000101010101" pitchFamily="18" charset="-127"/>
                          <a:ea typeface="Batang" panose="02030600000101010101" pitchFamily="18" charset="-127"/>
                        </a:rPr>
                        <a:t>50</a:t>
                      </a:r>
                      <a:r>
                        <a:rPr lang="ko-KR" altLang="en-US" sz="2800" dirty="0" smtClean="0">
                          <a:solidFill>
                            <a:schemeClr val="tx1"/>
                          </a:solidFill>
                          <a:latin typeface="Batang" panose="02030600000101010101" pitchFamily="18" charset="-127"/>
                          <a:ea typeface="Batang" panose="02030600000101010101" pitchFamily="18" charset="-127"/>
                        </a:rPr>
                        <a:t>대</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c>
                  <a:txBody>
                    <a:bodyPr/>
                    <a:lstStyle/>
                    <a:p>
                      <a:pPr algn="l"/>
                      <a:r>
                        <a:rPr lang="ko-KR" altLang="en-US" sz="2800" dirty="0" smtClean="0">
                          <a:solidFill>
                            <a:schemeClr val="tx1"/>
                          </a:solidFill>
                          <a:latin typeface="Batang" panose="02030600000101010101" pitchFamily="18" charset="-127"/>
                          <a:ea typeface="Batang" panose="02030600000101010101" pitchFamily="18" charset="-127"/>
                        </a:rPr>
                        <a:t>소식하기</a:t>
                      </a:r>
                      <a:endParaRPr lang="en-US" sz="2800" dirty="0">
                        <a:solidFill>
                          <a:schemeClr val="tx1"/>
                        </a:solidFill>
                        <a:latin typeface="Batang" panose="02030600000101010101" pitchFamily="18" charset="-127"/>
                        <a:ea typeface="Batang" panose="02030600000101010101" pitchFamily="18" charset="-127"/>
                      </a:endParaRPr>
                    </a:p>
                  </a:txBody>
                  <a:tcPr marL="91446" marR="91446"/>
                </a:tc>
              </a:tr>
            </a:tbl>
          </a:graphicData>
        </a:graphic>
      </p:graphicFrame>
      <p:sp>
        <p:nvSpPr>
          <p:cNvPr id="5" name="Rounded Rectangle 4"/>
          <p:cNvSpPr/>
          <p:nvPr/>
        </p:nvSpPr>
        <p:spPr>
          <a:xfrm>
            <a:off x="3962400" y="7086600"/>
            <a:ext cx="6781800" cy="7620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ko-KR" altLang="en-US" sz="2800" b="1">
                <a:latin typeface="Batang" panose="02030600000101010101" pitchFamily="18" charset="-127"/>
                <a:ea typeface="Batang" panose="02030600000101010101" pitchFamily="18" charset="-127"/>
              </a:rPr>
              <a:t>그룹대로 토론해 보십시오</a:t>
            </a:r>
            <a:endParaRPr lang="en-US" sz="2800" b="1" dirty="0">
              <a:latin typeface="Batang" panose="02030600000101010101" pitchFamily="18" charset="-127"/>
              <a:ea typeface="Batang" panose="02030600000101010101" pitchFamily="18" charset="-127"/>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945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5E801E-0E38-4C79-A5F0-9D853A1FED3B}" type="slidenum">
              <a:rPr lang="en-US" altLang="en-US" smtClean="0"/>
              <a:pPr/>
              <a:t>15</a:t>
            </a:fld>
            <a:endParaRPr lang="en-US" altLang="en-US" smtClean="0"/>
          </a:p>
        </p:txBody>
      </p:sp>
      <p:sp>
        <p:nvSpPr>
          <p:cNvPr id="6"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4.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a:solidFill>
                  <a:srgbClr val="000000"/>
                </a:solidFill>
                <a:latin typeface="BatangChe" panose="02030609000101010101" pitchFamily="49" charset="-127"/>
                <a:ea typeface="BatangChe" panose="02030609000101010101" pitchFamily="49" charset="-127"/>
                <a:sym typeface="BatangChe" panose="02030609000101010101" pitchFamily="49" charset="-127"/>
              </a:rPr>
              <a:t>들어봅시다</a:t>
            </a:r>
            <a:endParaRPr lang="en-US" sz="4000" b="1" dirty="0">
              <a:solidFill>
                <a:srgbClr val="000000"/>
              </a:solidFill>
              <a:sym typeface="Arial" panose="020B0604020202020204" pitchFamily="34" charset="0"/>
            </a:endParaRPr>
          </a:p>
        </p:txBody>
      </p:sp>
      <p:sp>
        <p:nvSpPr>
          <p:cNvPr id="19461" name="Google Shape;3674;p47"/>
          <p:cNvSpPr txBox="1">
            <a:spLocks noChangeArrowheads="1"/>
          </p:cNvSpPr>
          <p:nvPr/>
        </p:nvSpPr>
        <p:spPr bwMode="auto">
          <a:xfrm>
            <a:off x="1173163" y="1222375"/>
            <a:ext cx="10439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2) </a:t>
            </a:r>
            <a:r>
              <a:rPr lang="ko-KR" altLang="en-US" sz="3600" b="1">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rPr>
              <a:t>내용을 잘 듣고 질문에 답하십시오</a:t>
            </a:r>
            <a:r>
              <a:rPr lang="en-US" altLang="ko-KR" sz="3600" b="1">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rPr>
              <a:t>. </a:t>
            </a:r>
            <a:endParaRPr lang="ko-KR" altLang="en-US" sz="3600" b="1" i="1">
              <a:solidFill>
                <a:srgbClr val="4C4C4C"/>
              </a:solidFill>
              <a:latin typeface="Times New Roman" panose="02020603050405020304" pitchFamily="18" charset="0"/>
              <a:ea typeface="바탕" panose="02030600000101010101" pitchFamily="18" charset="-127"/>
              <a:cs typeface="Times New Roman" panose="02020603050405020304" pitchFamily="18" charset="0"/>
              <a:sym typeface="Times New Roman" panose="02020603050405020304" pitchFamily="18" charset="0"/>
            </a:endParaRPr>
          </a:p>
          <a:p>
            <a:endParaRPr lang="en-US" sz="36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pic>
        <p:nvPicPr>
          <p:cNvPr id="10" name="Google Shape;3676;p4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463" y="6096000"/>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a:xfrm>
            <a:off x="4800600" y="2895600"/>
            <a:ext cx="1879600" cy="0"/>
          </a:xfrm>
          <a:prstGeom prst="line">
            <a:avLst/>
          </a:prstGeom>
        </p:spPr>
        <p:style>
          <a:lnRef idx="1">
            <a:schemeClr val="dk1"/>
          </a:lnRef>
          <a:fillRef idx="0">
            <a:schemeClr val="dk1"/>
          </a:fillRef>
          <a:effectRef idx="0">
            <a:schemeClr val="dk1"/>
          </a:effectRef>
          <a:fontRef idx="minor">
            <a:schemeClr val="tx1"/>
          </a:fontRef>
        </p:style>
      </p:cxnSp>
      <p:sp>
        <p:nvSpPr>
          <p:cNvPr id="19464" name="Rectangle 1"/>
          <p:cNvSpPr>
            <a:spLocks noChangeArrowheads="1"/>
          </p:cNvSpPr>
          <p:nvPr/>
        </p:nvSpPr>
        <p:spPr bwMode="auto">
          <a:xfrm>
            <a:off x="1257300" y="1806575"/>
            <a:ext cx="12801600"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ko-KR" dirty="0">
                <a:latin typeface="바탕" panose="02030600000101010101" pitchFamily="18" charset="-127"/>
                <a:ea typeface="바탕" panose="02030600000101010101" pitchFamily="18" charset="-127"/>
              </a:rPr>
              <a:t>(1) </a:t>
            </a:r>
            <a:r>
              <a:rPr lang="ko-KR" altLang="en-US" b="1" dirty="0">
                <a:latin typeface="바탕" panose="02030600000101010101" pitchFamily="18" charset="-127"/>
                <a:ea typeface="바탕" panose="02030600000101010101" pitchFamily="18" charset="-127"/>
              </a:rPr>
              <a:t>건강 나이가 무엇입니까</a:t>
            </a:r>
            <a:r>
              <a:rPr lang="en-US" altLang="ko-KR" b="1" dirty="0">
                <a:latin typeface="바탕" panose="02030600000101010101" pitchFamily="18" charset="-127"/>
                <a:ea typeface="바탕" panose="02030600000101010101" pitchFamily="18" charset="-127"/>
              </a:rPr>
              <a:t>?</a:t>
            </a:r>
            <a:r>
              <a:rPr lang="ko-KR" altLang="en-US" b="1" dirty="0">
                <a:latin typeface="바탕" panose="02030600000101010101" pitchFamily="18" charset="-127"/>
                <a:ea typeface="바탕" panose="02030600000101010101" pitchFamily="18" charset="-127"/>
              </a:rPr>
              <a:t>문장을 완성하십시오</a:t>
            </a:r>
            <a:r>
              <a:rPr lang="en-US" altLang="ko-KR" b="1"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①</a:t>
            </a:r>
            <a:r>
              <a:rPr lang="ko-KR" altLang="en-US" dirty="0">
                <a:latin typeface="바탕" panose="02030600000101010101" pitchFamily="18" charset="-127"/>
                <a:ea typeface="바탕" panose="02030600000101010101" pitchFamily="18" charset="-127"/>
              </a:rPr>
              <a:t>건강 나이는 </a:t>
            </a:r>
            <a:r>
              <a:rPr lang="ko-KR" altLang="en-US" dirty="0" smtClean="0">
                <a:latin typeface="바탕" panose="02030600000101010101" pitchFamily="18" charset="-127"/>
                <a:ea typeface="바탕" panose="02030600000101010101" pitchFamily="18" charset="-127"/>
              </a:rPr>
              <a:t>사람의                    에 따라서                 와</a:t>
            </a:r>
            <a:r>
              <a:rPr lang="en-US" altLang="ko-KR" dirty="0">
                <a:latin typeface="바탕" panose="02030600000101010101" pitchFamily="18" charset="-127"/>
                <a:ea typeface="바탕" panose="02030600000101010101" pitchFamily="18" charset="-127"/>
              </a:rPr>
              <a:t>/</a:t>
            </a:r>
            <a:r>
              <a:rPr lang="ko-KR" altLang="en-US" dirty="0" smtClean="0">
                <a:latin typeface="바탕" panose="02030600000101010101" pitchFamily="18" charset="-127"/>
                <a:ea typeface="바탕" panose="02030600000101010101" pitchFamily="18" charset="-127"/>
              </a:rPr>
              <a:t>과                   이</a:t>
            </a:r>
            <a:r>
              <a:rPr lang="en-US" altLang="ko-KR" dirty="0">
                <a:latin typeface="바탕" panose="02030600000101010101" pitchFamily="18" charset="-127"/>
                <a:ea typeface="바탕" panose="02030600000101010101" pitchFamily="18" charset="-127"/>
              </a:rPr>
              <a:t>/</a:t>
            </a:r>
            <a:r>
              <a:rPr lang="ko-KR" altLang="en-US" dirty="0">
                <a:latin typeface="바탕" panose="02030600000101010101" pitchFamily="18" charset="-127"/>
                <a:ea typeface="바탕" panose="02030600000101010101" pitchFamily="18" charset="-127"/>
              </a:rPr>
              <a:t>가                  다른 것을 말합니다</a:t>
            </a:r>
            <a:r>
              <a:rPr lang="en-US" altLang="ko-KR"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② </a:t>
            </a:r>
            <a:r>
              <a:rPr lang="ko-KR" altLang="en-US" dirty="0">
                <a:latin typeface="바탕" panose="02030600000101010101" pitchFamily="18" charset="-127"/>
                <a:ea typeface="바탕" panose="02030600000101010101" pitchFamily="18" charset="-127"/>
              </a:rPr>
              <a:t>건강 </a:t>
            </a:r>
            <a:r>
              <a:rPr lang="ko-KR" altLang="en-US" dirty="0" smtClean="0">
                <a:latin typeface="바탕" panose="02030600000101010101" pitchFamily="18" charset="-127"/>
                <a:ea typeface="바탕" panose="02030600000101010101" pitchFamily="18" charset="-127"/>
              </a:rPr>
              <a:t>나이는                                을</a:t>
            </a:r>
            <a:r>
              <a:rPr lang="en-US" altLang="ko-KR" dirty="0">
                <a:latin typeface="바탕" panose="02030600000101010101" pitchFamily="18" charset="-127"/>
                <a:ea typeface="바탕" panose="02030600000101010101" pitchFamily="18" charset="-127"/>
              </a:rPr>
              <a:t>/</a:t>
            </a:r>
            <a:r>
              <a:rPr lang="ko-KR" altLang="en-US" dirty="0">
                <a:latin typeface="바탕" panose="02030600000101010101" pitchFamily="18" charset="-127"/>
                <a:ea typeface="바탕" panose="02030600000101010101" pitchFamily="18" charset="-127"/>
              </a:rPr>
              <a:t>를 알려 주는 나이입니다</a:t>
            </a:r>
            <a:r>
              <a:rPr lang="en-US" altLang="ko-KR"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(2) </a:t>
            </a:r>
            <a:r>
              <a:rPr lang="ko-KR" altLang="en-US" b="1" dirty="0">
                <a:latin typeface="바탕" panose="02030600000101010101" pitchFamily="18" charset="-127"/>
                <a:ea typeface="바탕" panose="02030600000101010101" pitchFamily="18" charset="-127"/>
              </a:rPr>
              <a:t>젊게 살기 위해 할 수 있는 방법으로 제시한 것을 모두 고르십시오</a:t>
            </a:r>
            <a:r>
              <a:rPr lang="en-US" altLang="ko-KR" b="1"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 </a:t>
            </a:r>
            <a:r>
              <a:rPr lang="ko-KR" altLang="en-US" dirty="0">
                <a:latin typeface="바탕" panose="02030600000101010101" pitchFamily="18" charset="-127"/>
                <a:ea typeface="바탕" panose="02030600000101010101" pitchFamily="18" charset="-127"/>
              </a:rPr>
              <a:t>충분한 수면을 취합니다</a:t>
            </a:r>
            <a:r>
              <a:rPr lang="en-US" altLang="ko-KR"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 </a:t>
            </a:r>
            <a:r>
              <a:rPr lang="ko-KR" altLang="en-US" dirty="0">
                <a:latin typeface="바탕" panose="02030600000101010101" pitchFamily="18" charset="-127"/>
                <a:ea typeface="바탕" panose="02030600000101010101" pitchFamily="18" charset="-127"/>
              </a:rPr>
              <a:t>좋은 책을 많이 읽습니다</a:t>
            </a:r>
            <a:r>
              <a:rPr lang="en-US" altLang="ko-KR"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 </a:t>
            </a:r>
            <a:r>
              <a:rPr lang="ko-KR" altLang="en-US" dirty="0">
                <a:latin typeface="바탕" panose="02030600000101010101" pitchFamily="18" charset="-127"/>
                <a:ea typeface="바탕" panose="02030600000101010101" pitchFamily="18" charset="-127"/>
              </a:rPr>
              <a:t>좋은 식습관을 가져야 합니다</a:t>
            </a:r>
            <a:r>
              <a:rPr lang="en-US" altLang="ko-KR"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 </a:t>
            </a:r>
            <a:r>
              <a:rPr lang="ko-KR" altLang="en-US" dirty="0">
                <a:latin typeface="바탕" panose="02030600000101010101" pitchFamily="18" charset="-127"/>
                <a:ea typeface="바탕" panose="02030600000101010101" pitchFamily="18" charset="-127"/>
              </a:rPr>
              <a:t>적절한 운동을 하는 것이 좋습니다</a:t>
            </a:r>
            <a:r>
              <a:rPr lang="en-US" altLang="ko-KR" dirty="0">
                <a:latin typeface="바탕" panose="02030600000101010101" pitchFamily="18" charset="-127"/>
                <a:ea typeface="바탕" panose="02030600000101010101" pitchFamily="18" charset="-127"/>
              </a:rPr>
              <a:t>.</a:t>
            </a:r>
          </a:p>
          <a:p>
            <a:pPr>
              <a:lnSpc>
                <a:spcPct val="150000"/>
              </a:lnSpc>
            </a:pPr>
            <a:r>
              <a:rPr lang="en-US" altLang="ko-KR" dirty="0">
                <a:latin typeface="바탕" panose="02030600000101010101" pitchFamily="18" charset="-127"/>
                <a:ea typeface="바탕" panose="02030600000101010101" pitchFamily="18" charset="-127"/>
              </a:rPr>
              <a:t>ⓔ </a:t>
            </a:r>
            <a:r>
              <a:rPr lang="ko-KR" altLang="en-US" dirty="0">
                <a:latin typeface="바탕" panose="02030600000101010101" pitchFamily="18" charset="-127"/>
                <a:ea typeface="바탕" panose="02030600000101010101" pitchFamily="18" charset="-127"/>
              </a:rPr>
              <a:t>규칙적으로 식사하는 것이 좋습니다</a:t>
            </a:r>
            <a:r>
              <a:rPr lang="en-US" altLang="ko-KR" dirty="0">
                <a:latin typeface="바탕" panose="02030600000101010101" pitchFamily="18" charset="-127"/>
                <a:ea typeface="바탕" panose="02030600000101010101" pitchFamily="18" charset="-127"/>
              </a:rPr>
              <a:t>.</a:t>
            </a:r>
            <a:endParaRPr lang="en-US" dirty="0">
              <a:latin typeface="바탕" panose="02030600000101010101" pitchFamily="18" charset="-127"/>
              <a:ea typeface="바탕" panose="02030600000101010101" pitchFamily="18" charset="-127"/>
            </a:endParaRPr>
          </a:p>
        </p:txBody>
      </p:sp>
      <p:cxnSp>
        <p:nvCxnSpPr>
          <p:cNvPr id="18" name="Straight Connector 17"/>
          <p:cNvCxnSpPr/>
          <p:nvPr/>
        </p:nvCxnSpPr>
        <p:spPr>
          <a:xfrm>
            <a:off x="8305800" y="2895600"/>
            <a:ext cx="18796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11074400" y="2925763"/>
            <a:ext cx="18796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611563" y="4114800"/>
            <a:ext cx="3475037" cy="0"/>
          </a:xfrm>
          <a:prstGeom prst="line">
            <a:avLst/>
          </a:prstGeom>
        </p:spPr>
        <p:style>
          <a:lnRef idx="1">
            <a:schemeClr val="dk1"/>
          </a:lnRef>
          <a:fillRef idx="0">
            <a:schemeClr val="dk1"/>
          </a:fillRef>
          <a:effectRef idx="0">
            <a:schemeClr val="dk1"/>
          </a:effectRef>
          <a:fontRef idx="minor">
            <a:schemeClr val="tx1"/>
          </a:fontRef>
        </p:style>
      </p:cxnSp>
      <p:sp>
        <p:nvSpPr>
          <p:cNvPr id="23" name="Google Shape;3676;p47"/>
          <p:cNvSpPr txBox="1">
            <a:spLocks noChangeArrowheads="1"/>
          </p:cNvSpPr>
          <p:nvPr/>
        </p:nvSpPr>
        <p:spPr bwMode="auto">
          <a:xfrm>
            <a:off x="4876800" y="2389188"/>
            <a:ext cx="262731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solidFill>
                  <a:srgbClr val="FF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생활 습관</a:t>
            </a:r>
          </a:p>
        </p:txBody>
      </p:sp>
      <p:sp>
        <p:nvSpPr>
          <p:cNvPr id="24" name="Google Shape;3677;p47"/>
          <p:cNvSpPr txBox="1">
            <a:spLocks noChangeArrowheads="1"/>
          </p:cNvSpPr>
          <p:nvPr/>
        </p:nvSpPr>
        <p:spPr bwMode="auto">
          <a:xfrm>
            <a:off x="11277600" y="2473325"/>
            <a:ext cx="1981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solidFill>
                  <a:srgbClr val="FF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몸의 나이</a:t>
            </a:r>
          </a:p>
        </p:txBody>
      </p:sp>
      <p:sp>
        <p:nvSpPr>
          <p:cNvPr id="25" name="Google Shape;3678;p47"/>
          <p:cNvSpPr txBox="1">
            <a:spLocks noChangeArrowheads="1"/>
          </p:cNvSpPr>
          <p:nvPr/>
        </p:nvSpPr>
        <p:spPr bwMode="auto">
          <a:xfrm>
            <a:off x="8324850" y="2438400"/>
            <a:ext cx="17335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solidFill>
                  <a:srgbClr val="FF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실제 나이</a:t>
            </a:r>
          </a:p>
        </p:txBody>
      </p:sp>
      <p:sp>
        <p:nvSpPr>
          <p:cNvPr id="26" name="Google Shape;3679;p47"/>
          <p:cNvSpPr txBox="1">
            <a:spLocks noChangeArrowheads="1"/>
          </p:cNvSpPr>
          <p:nvPr/>
        </p:nvSpPr>
        <p:spPr bwMode="auto">
          <a:xfrm>
            <a:off x="3749675" y="3592513"/>
            <a:ext cx="3506788"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solidFill>
                  <a:srgbClr val="FF0000"/>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현재 몸의 건강 상태</a:t>
            </a:r>
          </a:p>
        </p:txBody>
      </p:sp>
      <p:pic>
        <p:nvPicPr>
          <p:cNvPr id="27" name="Google Shape;3676;p4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463" y="6648450"/>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oogle Shape;3676;p4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463" y="7302500"/>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12 Track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7599" y="1231106"/>
            <a:ext cx="830263" cy="830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2"/>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77136" fill="hold"/>
                                        <p:tgtEl>
                                          <p:spTgt spid="2"/>
                                        </p:tgtEl>
                                      </p:cBhvr>
                                    </p:cmd>
                                  </p:childTnLst>
                                </p:cTn>
                              </p:par>
                            </p:childTnLst>
                          </p:cTn>
                        </p:par>
                      </p:childTnLst>
                    </p:cTn>
                  </p:par>
                </p:childTnLst>
              </p:cTn>
              <p:nextCondLst>
                <p:cond evt="onClick" delay="0">
                  <p:tgtEl>
                    <p:spTgt spid="2"/>
                  </p:tgtEl>
                </p:cond>
              </p:nextCondLst>
            </p:seq>
            <p:audio>
              <p:cMediaNode vol="80000">
                <p:cTn id="40"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2048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E07457-49C4-4F6C-BFA8-FFFDD58485BC}" type="slidenum">
              <a:rPr lang="en-US" altLang="en-US" smtClean="0"/>
              <a:pPr/>
              <a:t>16</a:t>
            </a:fld>
            <a:endParaRPr lang="en-US" altLang="en-US" smtClean="0"/>
          </a:p>
        </p:txBody>
      </p:sp>
      <p:sp>
        <p:nvSpPr>
          <p:cNvPr id="8"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4.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a:solidFill>
                  <a:srgbClr val="000000"/>
                </a:solidFill>
                <a:latin typeface="BatangChe" panose="02030609000101010101" pitchFamily="49" charset="-127"/>
                <a:ea typeface="BatangChe" panose="02030609000101010101" pitchFamily="49" charset="-127"/>
                <a:sym typeface="BatangChe" panose="02030609000101010101" pitchFamily="49" charset="-127"/>
              </a:rPr>
              <a:t>들어봅시다</a:t>
            </a:r>
            <a:endParaRPr lang="en-US" sz="4000" b="1" dirty="0">
              <a:solidFill>
                <a:srgbClr val="000000"/>
              </a:solidFill>
              <a:sym typeface="Arial" panose="020B0604020202020204" pitchFamily="34" charset="0"/>
            </a:endParaRPr>
          </a:p>
        </p:txBody>
      </p:sp>
      <p:sp>
        <p:nvSpPr>
          <p:cNvPr id="20485" name="Google Shape;3603;p39"/>
          <p:cNvSpPr txBox="1">
            <a:spLocks noChangeArrowheads="1"/>
          </p:cNvSpPr>
          <p:nvPr/>
        </p:nvSpPr>
        <p:spPr bwMode="auto">
          <a:xfrm>
            <a:off x="762000" y="1360488"/>
            <a:ext cx="121920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2) </a:t>
            </a:r>
            <a:r>
              <a:rPr lang="ko-KR" alt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듣기 파일 내용</a:t>
            </a:r>
            <a:endParaRPr lang="en-US" sz="36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sp>
        <p:nvSpPr>
          <p:cNvPr id="20486" name="Google Shape;3686;p48"/>
          <p:cNvSpPr txBox="1">
            <a:spLocks noChangeArrowheads="1"/>
          </p:cNvSpPr>
          <p:nvPr/>
        </p:nvSpPr>
        <p:spPr bwMode="auto">
          <a:xfrm>
            <a:off x="873125" y="2133600"/>
            <a:ext cx="13223875" cy="4254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15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여러분은 건강 나이를 아십니까? 건강 나이는 사람의 생활 습관에 따라서 실제 나이와 몸의 나이가 다른 것을 말합니다. 같은 35세여도 건강 나이는 사람마다 다를 수 있습니다. 건강 나이는 현재 몸의 건강 상태를 알려주는 나이입니다. 따라서 자신의 건강 나이에 맞게 생활 습관을 고치는 것이 좋습니다. 담배는 끊고 일주일에 3회 이상 운동을 하십시오. 그리고 스트레스를 피하십시오. 미래에 대해 계획을 세워서 실천하고 일이 많아도 즐겁게 생각해 보십시오. 그리고 좋은 식습관을 가지십시오. 과일이나 채소를 많이 먹고 규칙적으로 식사를 하십시오. 이렇게 하면 건강 나이도 줄이고 그만큼 젊게 살 수 있습니다.</a:t>
            </a:r>
          </a:p>
        </p:txBody>
      </p:sp>
      <p:pic>
        <p:nvPicPr>
          <p:cNvPr id="11" name="12 Track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599" y="1231106"/>
            <a:ext cx="830263" cy="8302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36"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u="none">
                <a:solidFill>
                  <a:srgbClr val="002060"/>
                </a:solidFill>
              </a:rPr>
              <a:t>http://fpt.edu.vn </a:t>
            </a:r>
            <a:endParaRPr lang="en-US" u="none" dirty="0">
              <a:solidFill>
                <a:srgbClr val="002060"/>
              </a:solidFill>
            </a:endParaRPr>
          </a:p>
        </p:txBody>
      </p:sp>
      <p:sp>
        <p:nvSpPr>
          <p:cNvPr id="2150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fld id="{0BF8723A-129B-4068-AE4A-35352CED1284}" type="slidenum">
              <a:rPr lang="en-US" altLang="en-US" sz="1700" smtClean="0">
                <a:solidFill>
                  <a:srgbClr val="898989"/>
                </a:solidFill>
                <a:latin typeface="Tahoma" panose="020B0604030504040204" pitchFamily="34" charset="0"/>
              </a:rPr>
              <a:pPr/>
              <a:t>17</a:t>
            </a:fld>
            <a:endParaRPr lang="en-US" altLang="en-US" sz="1700" smtClean="0">
              <a:solidFill>
                <a:srgbClr val="898989"/>
              </a:solidFill>
              <a:latin typeface="Tahoma" panose="020B0604030504040204" pitchFamily="34" charset="0"/>
            </a:endParaRPr>
          </a:p>
        </p:txBody>
      </p:sp>
      <p:graphicFrame>
        <p:nvGraphicFramePr>
          <p:cNvPr id="12" name="Diagram 11"/>
          <p:cNvGraphicFramePr/>
          <p:nvPr/>
        </p:nvGraphicFramePr>
        <p:xfrm>
          <a:off x="5753100" y="1985963"/>
          <a:ext cx="3124200" cy="1881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Google Shape;601;p56"/>
          <p:cNvSpPr txBox="1"/>
          <p:nvPr/>
        </p:nvSpPr>
        <p:spPr>
          <a:xfrm>
            <a:off x="4741863" y="223838"/>
            <a:ext cx="5146675" cy="1101725"/>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defRPr/>
            </a:pPr>
            <a:r>
              <a:rPr lang="en-US" sz="6000" b="1" smtClean="0">
                <a:solidFill>
                  <a:srgbClr val="000000"/>
                </a:solidFill>
                <a:latin typeface="바탕" panose="02030600000101010101" pitchFamily="18" charset="-127"/>
                <a:ea typeface="바탕" panose="02030600000101010101" pitchFamily="18" charset="-127"/>
                <a:cs typeface="BatangChe" panose="02030609000101010101" pitchFamily="49" charset="-127"/>
                <a:sym typeface="BatangChe" panose="02030609000101010101" pitchFamily="49" charset="-127"/>
              </a:rPr>
              <a:t>5. </a:t>
            </a:r>
            <a:r>
              <a:rPr lang="ko-KR" altLang="en-US" sz="6000" b="1" smtClean="0">
                <a:solidFill>
                  <a:srgbClr val="000000"/>
                </a:solidFill>
                <a:latin typeface="바탕" panose="02030600000101010101" pitchFamily="18" charset="-127"/>
                <a:ea typeface="바탕" panose="02030600000101010101" pitchFamily="18" charset="-127"/>
                <a:cs typeface="BatangChe" panose="02030609000101010101" pitchFamily="49" charset="-127"/>
                <a:sym typeface="BatangChe" panose="02030609000101010101" pitchFamily="49" charset="-127"/>
              </a:rPr>
              <a:t>문과 답</a:t>
            </a:r>
            <a:r>
              <a:rPr lang="en-US" sz="6000" b="1" smtClean="0">
                <a:solidFill>
                  <a:srgbClr val="000000"/>
                </a:solidFill>
                <a:latin typeface="BatangChe" panose="02030609000101010101" pitchFamily="49" charset="-127"/>
                <a:ea typeface="바탕" panose="02030600000101010101" pitchFamily="18" charset="-127"/>
                <a:cs typeface="BatangChe" panose="02030609000101010101" pitchFamily="49" charset="-127"/>
                <a:sym typeface="Arial" panose="020B0604020202020204" pitchFamily="34" charset="0"/>
              </a:rPr>
              <a:t>   </a:t>
            </a:r>
          </a:p>
        </p:txBody>
      </p:sp>
      <p:pic>
        <p:nvPicPr>
          <p:cNvPr id="2151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886200"/>
            <a:ext cx="70104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u="none">
                <a:solidFill>
                  <a:srgbClr val="002060"/>
                </a:solidFill>
              </a:rPr>
              <a:t>http://fpt.edu.vn </a:t>
            </a:r>
            <a:endParaRPr lang="en-US" u="none" dirty="0">
              <a:solidFill>
                <a:srgbClr val="002060"/>
              </a:solidFill>
            </a:endParaRPr>
          </a:p>
        </p:txBody>
      </p:sp>
      <p:sp>
        <p:nvSpPr>
          <p:cNvPr id="2253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fld id="{927989B6-11A4-4755-A55B-664F20ABD0CA}" type="slidenum">
              <a:rPr lang="en-US" altLang="en-US" sz="1700" smtClean="0">
                <a:solidFill>
                  <a:srgbClr val="898989"/>
                </a:solidFill>
                <a:latin typeface="Tahoma" panose="020B0604030504040204" pitchFamily="34" charset="0"/>
              </a:rPr>
              <a:pPr/>
              <a:t>18</a:t>
            </a:fld>
            <a:endParaRPr lang="en-US" altLang="en-US" sz="1700" smtClean="0">
              <a:solidFill>
                <a:srgbClr val="898989"/>
              </a:solidFill>
              <a:latin typeface="Tahoma" panose="020B0604030504040204" pitchFamily="34" charset="0"/>
            </a:endParaRPr>
          </a:p>
        </p:txBody>
      </p:sp>
      <p:sp>
        <p:nvSpPr>
          <p:cNvPr id="7" name="Google Shape;601;p56"/>
          <p:cNvSpPr txBox="1"/>
          <p:nvPr/>
        </p:nvSpPr>
        <p:spPr>
          <a:xfrm>
            <a:off x="3435350" y="123825"/>
            <a:ext cx="9566275" cy="1101725"/>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defRPr/>
            </a:pPr>
            <a:r>
              <a:rPr lang="en-US" sz="6000" b="1" dirty="0" smtClean="0">
                <a:solidFill>
                  <a:srgbClr val="000000"/>
                </a:solidFill>
                <a:latin typeface="바탕" panose="02030600000101010101" pitchFamily="18" charset="-127"/>
                <a:ea typeface="바탕" panose="02030600000101010101" pitchFamily="18" charset="-127"/>
                <a:cs typeface="BatangChe" panose="02030609000101010101" pitchFamily="49" charset="-127"/>
                <a:sym typeface="BatangChe" panose="02030609000101010101" pitchFamily="49" charset="-127"/>
              </a:rPr>
              <a:t>6. </a:t>
            </a:r>
            <a:r>
              <a:rPr lang="ko-KR" altLang="en-US" sz="6000" b="1" dirty="0">
                <a:solidFill>
                  <a:srgbClr val="000000"/>
                </a:solidFill>
                <a:latin typeface="바탕" panose="02030600000101010101" pitchFamily="18" charset="-127"/>
                <a:ea typeface="바탕" panose="02030600000101010101" pitchFamily="18" charset="-127"/>
                <a:cs typeface="BatangChe" panose="02030609000101010101" pitchFamily="49" charset="-127"/>
                <a:sym typeface="BatangChe" panose="02030609000101010101" pitchFamily="49" charset="-127"/>
              </a:rPr>
              <a:t>숙제</a:t>
            </a:r>
            <a:endParaRPr lang="en-US" sz="6000" b="1" dirty="0">
              <a:solidFill>
                <a:srgbClr val="000000"/>
              </a:solidFill>
              <a:latin typeface="BatangChe" panose="02030609000101010101" pitchFamily="49" charset="-127"/>
              <a:ea typeface="바탕" panose="02030600000101010101" pitchFamily="18" charset="-127"/>
              <a:cs typeface="BatangChe" panose="02030609000101010101" pitchFamily="49" charset="-127"/>
              <a:sym typeface="Arial" panose="020B0604020202020204" pitchFamily="34" charset="0"/>
            </a:endParaRPr>
          </a:p>
        </p:txBody>
      </p:sp>
      <p:sp>
        <p:nvSpPr>
          <p:cNvPr id="22533" name="Rectangle 1"/>
          <p:cNvSpPr>
            <a:spLocks noChangeArrowheads="1"/>
          </p:cNvSpPr>
          <p:nvPr/>
        </p:nvSpPr>
        <p:spPr bwMode="auto">
          <a:xfrm>
            <a:off x="228600" y="1350963"/>
            <a:ext cx="14401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ko-KR" altLang="en-US" sz="3000" b="1">
                <a:latin typeface="바탕" panose="02030600000101010101" pitchFamily="18" charset="-127"/>
                <a:ea typeface="바탕" panose="02030600000101010101" pitchFamily="18" charset="-127"/>
              </a:rPr>
              <a:t>자신의 건강 나이를 체크해 보고 다음 수업에 친구의 건강 나이와 비교해 보십시오</a:t>
            </a:r>
            <a:r>
              <a:rPr lang="en-US" altLang="ko-KR" sz="3000" b="1">
                <a:latin typeface="바탕" panose="02030600000101010101" pitchFamily="18" charset="-127"/>
                <a:ea typeface="바탕" panose="02030600000101010101" pitchFamily="18" charset="-127"/>
              </a:rPr>
              <a:t>.</a:t>
            </a:r>
            <a:endParaRPr lang="en-US" sz="3000" b="1">
              <a:latin typeface="바탕" panose="02030600000101010101" pitchFamily="18" charset="-127"/>
              <a:ea typeface="바탕" panose="02030600000101010101" pitchFamily="18" charset="-127"/>
            </a:endParaRPr>
          </a:p>
        </p:txBody>
      </p:sp>
      <p:graphicFrame>
        <p:nvGraphicFramePr>
          <p:cNvPr id="6" name="Table 5"/>
          <p:cNvGraphicFramePr>
            <a:graphicFrameLocks noGrp="1"/>
          </p:cNvGraphicFramePr>
          <p:nvPr/>
        </p:nvGraphicFramePr>
        <p:xfrm>
          <a:off x="1371600" y="2190750"/>
          <a:ext cx="12192000" cy="4514850"/>
        </p:xfrm>
        <a:graphic>
          <a:graphicData uri="http://schemas.openxmlformats.org/drawingml/2006/table">
            <a:tbl>
              <a:tblPr firstRow="1" bandRow="1">
                <a:tableStyleId>{5C22544A-7EE6-4342-B048-85BDC9FD1C3A}</a:tableStyleId>
              </a:tblPr>
              <a:tblGrid>
                <a:gridCol w="2286000"/>
                <a:gridCol w="6324600"/>
                <a:gridCol w="3581400"/>
              </a:tblGrid>
              <a:tr h="609600">
                <a:tc>
                  <a:txBody>
                    <a:bodyPr/>
                    <a:lstStyle/>
                    <a:p>
                      <a:pPr algn="ctr"/>
                      <a:r>
                        <a:rPr lang="ko-KR" altLang="en-US" sz="2400" dirty="0" smtClean="0">
                          <a:latin typeface="Batang" panose="02030600000101010101" pitchFamily="18" charset="-127"/>
                          <a:ea typeface="Batang" panose="02030600000101010101" pitchFamily="18" charset="-127"/>
                        </a:rPr>
                        <a:t>항목</a:t>
                      </a:r>
                      <a:endParaRPr lang="en-US" sz="2400" dirty="0">
                        <a:latin typeface="Batang" panose="02030600000101010101" pitchFamily="18" charset="-127"/>
                        <a:ea typeface="Batang" panose="02030600000101010101" pitchFamily="18" charset="-127"/>
                      </a:endParaRPr>
                    </a:p>
                  </a:txBody>
                  <a:tcPr/>
                </a:tc>
                <a:tc>
                  <a:txBody>
                    <a:bodyPr/>
                    <a:lstStyle/>
                    <a:p>
                      <a:pPr algn="ctr"/>
                      <a:r>
                        <a:rPr lang="ko-KR" altLang="en-US" sz="2400" dirty="0" smtClean="0">
                          <a:latin typeface="Batang" panose="02030600000101010101" pitchFamily="18" charset="-127"/>
                          <a:ea typeface="Batang" panose="02030600000101010101" pitchFamily="18" charset="-127"/>
                        </a:rPr>
                        <a:t>내용</a:t>
                      </a:r>
                      <a:endParaRPr lang="en-US" sz="2400" dirty="0">
                        <a:latin typeface="Batang" panose="02030600000101010101" pitchFamily="18" charset="-127"/>
                        <a:ea typeface="Batang" panose="02030600000101010101" pitchFamily="18" charset="-127"/>
                      </a:endParaRPr>
                    </a:p>
                  </a:txBody>
                  <a:tcPr/>
                </a:tc>
                <a:tc>
                  <a:txBody>
                    <a:bodyPr/>
                    <a:lstStyle/>
                    <a:p>
                      <a:pPr marL="0" marR="0" indent="0" algn="ctr" defTabSz="1306220" rtl="0" eaLnBrk="1" fontAlgn="auto" latinLnBrk="0" hangingPunct="1">
                        <a:lnSpc>
                          <a:spcPct val="100000"/>
                        </a:lnSpc>
                        <a:spcBef>
                          <a:spcPts val="0"/>
                        </a:spcBef>
                        <a:spcAft>
                          <a:spcPts val="0"/>
                        </a:spcAft>
                        <a:buClrTx/>
                        <a:buSzTx/>
                        <a:buFontTx/>
                        <a:buNone/>
                        <a:tabLst/>
                        <a:defRPr/>
                      </a:pPr>
                      <a:r>
                        <a:rPr lang="ko-KR" altLang="en-US" sz="2400" dirty="0" smtClean="0">
                          <a:latin typeface="Batang" panose="02030600000101010101" pitchFamily="18" charset="-127"/>
                          <a:ea typeface="Batang" panose="02030600000101010101" pitchFamily="18" charset="-127"/>
                        </a:rPr>
                        <a:t>점수</a:t>
                      </a:r>
                      <a:endParaRPr lang="en-US" sz="2400" dirty="0" smtClean="0">
                        <a:latin typeface="Batang" panose="02030600000101010101" pitchFamily="18" charset="-127"/>
                        <a:ea typeface="Batang" panose="02030600000101010101" pitchFamily="18" charset="-127"/>
                      </a:endParaRPr>
                    </a:p>
                  </a:txBody>
                  <a:tcPr/>
                </a:tc>
              </a:tr>
              <a:tr h="1162050">
                <a:tc>
                  <a:txBody>
                    <a:bodyPr/>
                    <a:lstStyle/>
                    <a:p>
                      <a:pPr algn="ctr"/>
                      <a:r>
                        <a:rPr lang="ko-KR" altLang="en-US" sz="2400" dirty="0" smtClean="0">
                          <a:latin typeface="Batang" panose="02030600000101010101" pitchFamily="18" charset="-127"/>
                          <a:ea typeface="Batang" panose="02030600000101010101" pitchFamily="18" charset="-127"/>
                        </a:rPr>
                        <a:t>음식</a:t>
                      </a:r>
                      <a:endParaRPr lang="en-US" sz="2400" dirty="0">
                        <a:latin typeface="Batang" panose="02030600000101010101" pitchFamily="18" charset="-127"/>
                        <a:ea typeface="Batang" panose="02030600000101010101" pitchFamily="18" charset="-127"/>
                      </a:endParaRPr>
                    </a:p>
                  </a:txBody>
                  <a:tcPr anchor="ctr"/>
                </a:tc>
                <a:tc>
                  <a:txBody>
                    <a:bodyPr/>
                    <a:lstStyle/>
                    <a:p>
                      <a:r>
                        <a:rPr lang="en-US" altLang="ko-KR" sz="2400" dirty="0" smtClean="0">
                          <a:latin typeface="Batang" panose="02030600000101010101" pitchFamily="18" charset="-127"/>
                          <a:ea typeface="Batang" panose="02030600000101010101" pitchFamily="18" charset="-127"/>
                        </a:rPr>
                        <a:t>1)</a:t>
                      </a:r>
                      <a:r>
                        <a:rPr lang="ko-KR" altLang="en-US" sz="2400" dirty="0" smtClean="0">
                          <a:latin typeface="Batang" panose="02030600000101010101" pitchFamily="18" charset="-127"/>
                          <a:ea typeface="Batang" panose="02030600000101010101" pitchFamily="18" charset="-127"/>
                        </a:rPr>
                        <a:t>항상 싱겁게 먹습니다</a:t>
                      </a:r>
                      <a:r>
                        <a:rPr lang="en-US" altLang="ko-KR" sz="2400" dirty="0" smtClean="0">
                          <a:latin typeface="Batang" panose="02030600000101010101" pitchFamily="18" charset="-127"/>
                          <a:ea typeface="Batang" panose="02030600000101010101" pitchFamily="18" charset="-127"/>
                        </a:rPr>
                        <a:t>. </a:t>
                      </a:r>
                    </a:p>
                    <a:p>
                      <a:r>
                        <a:rPr lang="en-US" altLang="ko-KR" sz="2400" dirty="0" smtClean="0">
                          <a:latin typeface="Batang" panose="02030600000101010101" pitchFamily="18" charset="-127"/>
                          <a:ea typeface="Batang" panose="02030600000101010101" pitchFamily="18" charset="-127"/>
                        </a:rPr>
                        <a:t>2)</a:t>
                      </a:r>
                      <a:r>
                        <a:rPr lang="ko-KR" altLang="en-US" sz="2400" dirty="0" smtClean="0">
                          <a:latin typeface="Batang" panose="02030600000101010101" pitchFamily="18" charset="-127"/>
                          <a:ea typeface="Batang" panose="02030600000101010101" pitchFamily="18" charset="-127"/>
                        </a:rPr>
                        <a:t>신선한 과일이나 채소를 즐겨 먹습니다</a:t>
                      </a:r>
                      <a:r>
                        <a:rPr lang="en-US" altLang="ko-KR" sz="2400" dirty="0" smtClean="0">
                          <a:latin typeface="Batang" panose="02030600000101010101" pitchFamily="18" charset="-127"/>
                          <a:ea typeface="Batang" panose="02030600000101010101" pitchFamily="18" charset="-127"/>
                        </a:rPr>
                        <a:t>. </a:t>
                      </a:r>
                    </a:p>
                    <a:p>
                      <a:r>
                        <a:rPr lang="en-US" altLang="ko-KR" sz="2400" dirty="0" smtClean="0">
                          <a:latin typeface="Batang" panose="02030600000101010101" pitchFamily="18" charset="-127"/>
                          <a:ea typeface="Batang" panose="02030600000101010101" pitchFamily="18" charset="-127"/>
                        </a:rPr>
                        <a:t>3)</a:t>
                      </a:r>
                      <a:r>
                        <a:rPr lang="ko-KR" altLang="en-US" sz="2400" dirty="0" smtClean="0">
                          <a:latin typeface="Batang" panose="02030600000101010101" pitchFamily="18" charset="-127"/>
                          <a:ea typeface="Batang" panose="02030600000101010101" pitchFamily="18" charset="-127"/>
                        </a:rPr>
                        <a:t>규칙적으로 식사를 합니다</a:t>
                      </a:r>
                      <a:r>
                        <a:rPr lang="en-US" altLang="ko-KR" sz="2400" dirty="0" smtClean="0">
                          <a:latin typeface="Batang" panose="02030600000101010101" pitchFamily="18" charset="-127"/>
                          <a:ea typeface="Batang" panose="02030600000101010101" pitchFamily="18" charset="-127"/>
                        </a:rPr>
                        <a:t>.</a:t>
                      </a:r>
                      <a:endParaRPr lang="en-US" sz="2400" dirty="0">
                        <a:latin typeface="Batang" panose="02030600000101010101" pitchFamily="18" charset="-127"/>
                        <a:ea typeface="Batang" panose="02030600000101010101" pitchFamily="18" charset="-127"/>
                      </a:endParaRPr>
                    </a:p>
                  </a:txBody>
                  <a:tcPr/>
                </a:tc>
                <a:tc>
                  <a:txBody>
                    <a:bodyPr/>
                    <a:lstStyle/>
                    <a:p>
                      <a:r>
                        <a:rPr lang="ko-KR" altLang="en-US" sz="2400" dirty="0" smtClean="0">
                          <a:latin typeface="Batang" panose="02030600000101010101" pitchFamily="18" charset="-127"/>
                          <a:ea typeface="Batang" panose="02030600000101010101" pitchFamily="18" charset="-127"/>
                        </a:rPr>
                        <a:t>매우보통 전혀 매우보통전혀 매우보통전혀</a:t>
                      </a:r>
                      <a:endParaRPr lang="en-US" sz="2400" dirty="0">
                        <a:latin typeface="Batang" panose="02030600000101010101" pitchFamily="18" charset="-127"/>
                        <a:ea typeface="Batang" panose="02030600000101010101" pitchFamily="18" charset="-127"/>
                      </a:endParaRPr>
                    </a:p>
                  </a:txBody>
                  <a:tcPr/>
                </a:tc>
              </a:tr>
              <a:tr h="1162050">
                <a:tc>
                  <a:txBody>
                    <a:bodyPr/>
                    <a:lstStyle/>
                    <a:p>
                      <a:pPr algn="ctr"/>
                      <a:r>
                        <a:rPr lang="ko-KR" altLang="en-US" sz="2400" dirty="0" smtClean="0">
                          <a:latin typeface="Batang" panose="02030600000101010101" pitchFamily="18" charset="-127"/>
                          <a:ea typeface="Batang" panose="02030600000101010101" pitchFamily="18" charset="-127"/>
                        </a:rPr>
                        <a:t>운동</a:t>
                      </a:r>
                      <a:endParaRPr lang="en-US" sz="2400" dirty="0">
                        <a:latin typeface="Batang" panose="02030600000101010101" pitchFamily="18" charset="-127"/>
                        <a:ea typeface="Batang" panose="02030600000101010101" pitchFamily="18" charset="-127"/>
                      </a:endParaRPr>
                    </a:p>
                  </a:txBody>
                  <a:tcPr anchor="ctr"/>
                </a:tc>
                <a:tc>
                  <a:txBody>
                    <a:bodyPr/>
                    <a:lstStyle/>
                    <a:p>
                      <a:r>
                        <a:rPr lang="en-US" altLang="ko-KR" sz="2400" dirty="0" smtClean="0">
                          <a:latin typeface="Batang" panose="02030600000101010101" pitchFamily="18" charset="-127"/>
                          <a:ea typeface="Batang" panose="02030600000101010101" pitchFamily="18" charset="-127"/>
                        </a:rPr>
                        <a:t>1)</a:t>
                      </a:r>
                      <a:r>
                        <a:rPr lang="ko-KR" altLang="en-US" sz="2400" dirty="0" smtClean="0">
                          <a:latin typeface="Batang" panose="02030600000101010101" pitchFamily="18" charset="-127"/>
                          <a:ea typeface="Batang" panose="02030600000101010101" pitchFamily="18" charset="-127"/>
                        </a:rPr>
                        <a:t>평균 일주일에 </a:t>
                      </a:r>
                      <a:r>
                        <a:rPr lang="en-US" altLang="ko-KR" sz="2400" dirty="0" smtClean="0">
                          <a:latin typeface="Batang" panose="02030600000101010101" pitchFamily="18" charset="-127"/>
                          <a:ea typeface="Batang" panose="02030600000101010101" pitchFamily="18" charset="-127"/>
                        </a:rPr>
                        <a:t>3</a:t>
                      </a:r>
                      <a:r>
                        <a:rPr lang="ko-KR" altLang="en-US" sz="2400" dirty="0" smtClean="0">
                          <a:latin typeface="Batang" panose="02030600000101010101" pitchFamily="18" charset="-127"/>
                          <a:ea typeface="Batang" panose="02030600000101010101" pitchFamily="18" charset="-127"/>
                        </a:rPr>
                        <a:t>회 이상 운동을 합니다</a:t>
                      </a:r>
                      <a:r>
                        <a:rPr lang="en-US" altLang="ko-KR" sz="2400" dirty="0" smtClean="0">
                          <a:latin typeface="Batang" panose="02030600000101010101" pitchFamily="18" charset="-127"/>
                          <a:ea typeface="Batang" panose="02030600000101010101" pitchFamily="18" charset="-127"/>
                        </a:rPr>
                        <a:t>. </a:t>
                      </a:r>
                    </a:p>
                    <a:p>
                      <a:r>
                        <a:rPr lang="en-US" altLang="ko-KR" sz="2400" dirty="0" smtClean="0">
                          <a:latin typeface="Batang" panose="02030600000101010101" pitchFamily="18" charset="-127"/>
                          <a:ea typeface="Batang" panose="02030600000101010101" pitchFamily="18" charset="-127"/>
                        </a:rPr>
                        <a:t>2)</a:t>
                      </a:r>
                      <a:r>
                        <a:rPr lang="ko-KR" altLang="en-US" sz="2400" dirty="0" smtClean="0">
                          <a:latin typeface="Batang" panose="02030600000101010101" pitchFamily="18" charset="-127"/>
                          <a:ea typeface="Batang" panose="02030600000101010101" pitchFamily="18" charset="-127"/>
                        </a:rPr>
                        <a:t>평소에 움직이는 것을 좋아합니다</a:t>
                      </a:r>
                      <a:endParaRPr lang="en-US" sz="2400" dirty="0">
                        <a:latin typeface="Batang" panose="02030600000101010101" pitchFamily="18" charset="-127"/>
                        <a:ea typeface="Batang" panose="02030600000101010101" pitchFamily="18" charset="-127"/>
                      </a:endParaRPr>
                    </a:p>
                  </a:txBody>
                  <a:tcPr/>
                </a:tc>
                <a:tc>
                  <a:txBody>
                    <a:bodyPr/>
                    <a:lstStyle/>
                    <a:p>
                      <a:r>
                        <a:rPr lang="ko-KR" altLang="en-US" sz="2400" dirty="0" smtClean="0">
                          <a:latin typeface="Batang" panose="02030600000101010101" pitchFamily="18" charset="-127"/>
                          <a:ea typeface="Batang" panose="02030600000101010101" pitchFamily="18" charset="-127"/>
                        </a:rPr>
                        <a:t>매우보통전혀 매우보통전혀</a:t>
                      </a:r>
                      <a:endParaRPr lang="en-US" sz="2400" dirty="0">
                        <a:latin typeface="Batang" panose="02030600000101010101" pitchFamily="18" charset="-127"/>
                        <a:ea typeface="Batang" panose="02030600000101010101" pitchFamily="18" charset="-127"/>
                      </a:endParaRPr>
                    </a:p>
                  </a:txBody>
                  <a:tcPr/>
                </a:tc>
              </a:tr>
              <a:tr h="1162050">
                <a:tc>
                  <a:txBody>
                    <a:bodyPr/>
                    <a:lstStyle/>
                    <a:p>
                      <a:pPr algn="ctr"/>
                      <a:r>
                        <a:rPr lang="ko-KR" altLang="en-US" sz="2400" dirty="0" smtClean="0">
                          <a:latin typeface="Batang" panose="02030600000101010101" pitchFamily="18" charset="-127"/>
                          <a:ea typeface="Batang" panose="02030600000101010101" pitchFamily="18" charset="-127"/>
                        </a:rPr>
                        <a:t>스트레스</a:t>
                      </a:r>
                      <a:endParaRPr lang="en-US" sz="2400" dirty="0">
                        <a:latin typeface="Batang" panose="02030600000101010101" pitchFamily="18" charset="-127"/>
                        <a:ea typeface="Batang" panose="02030600000101010101" pitchFamily="18" charset="-127"/>
                      </a:endParaRPr>
                    </a:p>
                  </a:txBody>
                  <a:tcPr anchor="ctr"/>
                </a:tc>
                <a:tc>
                  <a:txBody>
                    <a:bodyPr/>
                    <a:lstStyle/>
                    <a:p>
                      <a:r>
                        <a:rPr lang="en-US" altLang="ko-KR" sz="2400" dirty="0" smtClean="0">
                          <a:latin typeface="Batang" panose="02030600000101010101" pitchFamily="18" charset="-127"/>
                          <a:ea typeface="Batang" panose="02030600000101010101" pitchFamily="18" charset="-127"/>
                        </a:rPr>
                        <a:t>1)</a:t>
                      </a:r>
                      <a:r>
                        <a:rPr lang="ko-KR" altLang="en-US" sz="2400" dirty="0" smtClean="0">
                          <a:latin typeface="Batang" panose="02030600000101010101" pitchFamily="18" charset="-127"/>
                          <a:ea typeface="Batang" panose="02030600000101010101" pitchFamily="18" charset="-127"/>
                        </a:rPr>
                        <a:t>나의 환경에 대해 만족한다고 생각합니다</a:t>
                      </a:r>
                      <a:r>
                        <a:rPr lang="en-US" altLang="ko-KR" sz="2400" dirty="0" smtClean="0">
                          <a:latin typeface="Batang" panose="02030600000101010101" pitchFamily="18" charset="-127"/>
                          <a:ea typeface="Batang" panose="02030600000101010101" pitchFamily="18" charset="-127"/>
                        </a:rPr>
                        <a:t>. </a:t>
                      </a:r>
                    </a:p>
                    <a:p>
                      <a:r>
                        <a:rPr lang="en-US" altLang="ko-KR" sz="2400" dirty="0" smtClean="0">
                          <a:latin typeface="Batang" panose="02030600000101010101" pitchFamily="18" charset="-127"/>
                          <a:ea typeface="Batang" panose="02030600000101010101" pitchFamily="18" charset="-127"/>
                        </a:rPr>
                        <a:t>2)</a:t>
                      </a:r>
                      <a:r>
                        <a:rPr lang="ko-KR" altLang="en-US" sz="2400" dirty="0" smtClean="0">
                          <a:latin typeface="Batang" panose="02030600000101010101" pitchFamily="18" charset="-127"/>
                          <a:ea typeface="Batang" panose="02030600000101010101" pitchFamily="18" charset="-127"/>
                        </a:rPr>
                        <a:t>미래에 대한 계획을 세우고 실천하고 있습니 다</a:t>
                      </a:r>
                      <a:r>
                        <a:rPr lang="en-US" altLang="ko-KR" sz="2400" dirty="0" smtClean="0">
                          <a:latin typeface="Batang" panose="02030600000101010101" pitchFamily="18" charset="-127"/>
                          <a:ea typeface="Batang" panose="02030600000101010101" pitchFamily="18" charset="-127"/>
                        </a:rPr>
                        <a:t>. </a:t>
                      </a:r>
                    </a:p>
                    <a:p>
                      <a:r>
                        <a:rPr lang="en-US" altLang="ko-KR" sz="2400" dirty="0" smtClean="0">
                          <a:latin typeface="Batang" panose="02030600000101010101" pitchFamily="18" charset="-127"/>
                          <a:ea typeface="Batang" panose="02030600000101010101" pitchFamily="18" charset="-127"/>
                        </a:rPr>
                        <a:t>3)</a:t>
                      </a:r>
                      <a:r>
                        <a:rPr lang="ko-KR" altLang="en-US" sz="2400" dirty="0" smtClean="0">
                          <a:latin typeface="Batang" panose="02030600000101010101" pitchFamily="18" charset="-127"/>
                          <a:ea typeface="Batang" panose="02030600000101010101" pitchFamily="18" charset="-127"/>
                        </a:rPr>
                        <a:t>할 일이 많아도 즐겁게 생각합니다</a:t>
                      </a:r>
                      <a:r>
                        <a:rPr lang="en-US" altLang="ko-KR" sz="2400" dirty="0" smtClean="0">
                          <a:latin typeface="Batang" panose="02030600000101010101" pitchFamily="18" charset="-127"/>
                          <a:ea typeface="Batang" panose="02030600000101010101" pitchFamily="18" charset="-127"/>
                        </a:rPr>
                        <a:t>.</a:t>
                      </a:r>
                      <a:endParaRPr lang="en-US" sz="2400" dirty="0">
                        <a:latin typeface="Batang" panose="02030600000101010101" pitchFamily="18" charset="-127"/>
                        <a:ea typeface="Batang" panose="02030600000101010101" pitchFamily="18" charset="-127"/>
                      </a:endParaRPr>
                    </a:p>
                  </a:txBody>
                  <a:tcPr/>
                </a:tc>
                <a:tc>
                  <a:txBody>
                    <a:bodyPr/>
                    <a:lstStyle/>
                    <a:p>
                      <a:r>
                        <a:rPr lang="ko-KR" altLang="en-US" sz="2400" dirty="0" smtClean="0">
                          <a:latin typeface="Batang" panose="02030600000101010101" pitchFamily="18" charset="-127"/>
                          <a:ea typeface="Batang" panose="02030600000101010101" pitchFamily="18" charset="-127"/>
                        </a:rPr>
                        <a:t>매우보통전혀 매우보통전혀 매우보통전혀</a:t>
                      </a:r>
                      <a:endParaRPr lang="en-US" sz="2400" dirty="0">
                        <a:latin typeface="Batang" panose="02030600000101010101" pitchFamily="18" charset="-127"/>
                        <a:ea typeface="Batang" panose="02030600000101010101" pitchFamily="18" charset="-127"/>
                      </a:endParaRPr>
                    </a:p>
                  </a:txBody>
                  <a:tcPr/>
                </a:tc>
              </a:tr>
            </a:tbl>
          </a:graphicData>
        </a:graphic>
      </p:graphicFrame>
      <p:sp>
        <p:nvSpPr>
          <p:cNvPr id="22556" name="Rectangle 7"/>
          <p:cNvSpPr>
            <a:spLocks noChangeArrowheads="1"/>
          </p:cNvSpPr>
          <p:nvPr/>
        </p:nvSpPr>
        <p:spPr bwMode="auto">
          <a:xfrm>
            <a:off x="1219200" y="6727825"/>
            <a:ext cx="12565063"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ko-KR" altLang="en-US" b="1">
                <a:solidFill>
                  <a:srgbClr val="0070C0"/>
                </a:solidFill>
                <a:latin typeface="바탕" panose="02030600000101010101" pitchFamily="18" charset="-127"/>
                <a:ea typeface="바탕" panose="02030600000101010101" pitchFamily="18" charset="-127"/>
              </a:rPr>
              <a:t>건강 나이는 자신의 나이에서 ‘전혀’는</a:t>
            </a:r>
            <a:r>
              <a:rPr lang="en-US" altLang="ko-KR" b="1">
                <a:solidFill>
                  <a:srgbClr val="0070C0"/>
                </a:solidFill>
                <a:latin typeface="바탕" panose="02030600000101010101" pitchFamily="18" charset="-127"/>
                <a:ea typeface="바탕" panose="02030600000101010101" pitchFamily="18" charset="-127"/>
              </a:rPr>
              <a:t>+2,‘</a:t>
            </a:r>
            <a:r>
              <a:rPr lang="ko-KR" altLang="en-US" b="1">
                <a:solidFill>
                  <a:srgbClr val="0070C0"/>
                </a:solidFill>
                <a:latin typeface="바탕" panose="02030600000101010101" pitchFamily="18" charset="-127"/>
                <a:ea typeface="바탕" panose="02030600000101010101" pitchFamily="18" charset="-127"/>
              </a:rPr>
              <a:t>보통’은 </a:t>
            </a:r>
            <a:r>
              <a:rPr lang="en-US" altLang="ko-KR" b="1">
                <a:solidFill>
                  <a:srgbClr val="0070C0"/>
                </a:solidFill>
                <a:latin typeface="바탕" panose="02030600000101010101" pitchFamily="18" charset="-127"/>
                <a:ea typeface="바탕" panose="02030600000101010101" pitchFamily="18" charset="-127"/>
              </a:rPr>
              <a:t>0,‘</a:t>
            </a:r>
            <a:r>
              <a:rPr lang="ko-KR" altLang="en-US" b="1">
                <a:solidFill>
                  <a:srgbClr val="0070C0"/>
                </a:solidFill>
                <a:latin typeface="바탕" panose="02030600000101010101" pitchFamily="18" charset="-127"/>
                <a:ea typeface="바탕" panose="02030600000101010101" pitchFamily="18" charset="-127"/>
              </a:rPr>
              <a:t>매우’는</a:t>
            </a:r>
            <a:r>
              <a:rPr lang="en-US" altLang="ko-KR" b="1">
                <a:solidFill>
                  <a:srgbClr val="0070C0"/>
                </a:solidFill>
                <a:latin typeface="바탕" panose="02030600000101010101" pitchFamily="18" charset="-127"/>
                <a:ea typeface="바탕" panose="02030600000101010101" pitchFamily="18" charset="-127"/>
              </a:rPr>
              <a:t>-2</a:t>
            </a:r>
            <a:r>
              <a:rPr lang="ko-KR" altLang="en-US" b="1">
                <a:solidFill>
                  <a:srgbClr val="0070C0"/>
                </a:solidFill>
                <a:latin typeface="바탕" panose="02030600000101010101" pitchFamily="18" charset="-127"/>
                <a:ea typeface="바탕" panose="02030600000101010101" pitchFamily="18" charset="-127"/>
              </a:rPr>
              <a:t>를 해서 계산한다</a:t>
            </a:r>
            <a:r>
              <a:rPr lang="en-US" altLang="ko-KR" b="1">
                <a:solidFill>
                  <a:srgbClr val="0070C0"/>
                </a:solidFill>
                <a:latin typeface="바탕" panose="02030600000101010101" pitchFamily="18" charset="-127"/>
                <a:ea typeface="바탕" panose="02030600000101010101" pitchFamily="18" charset="-127"/>
              </a:rPr>
              <a:t>. </a:t>
            </a:r>
          </a:p>
          <a:p>
            <a:pPr>
              <a:lnSpc>
                <a:spcPct val="150000"/>
              </a:lnSpc>
            </a:pPr>
            <a:r>
              <a:rPr lang="ko-KR" altLang="en-US">
                <a:latin typeface="바탕" panose="02030600000101010101" pitchFamily="18" charset="-127"/>
                <a:ea typeface="바탕" panose="02030600000101010101" pitchFamily="18" charset="-127"/>
              </a:rPr>
              <a:t>                                                나의 건강 나이는 세</a:t>
            </a:r>
            <a:endParaRPr lang="en-US">
              <a:latin typeface="바탕" panose="02030600000101010101" pitchFamily="18" charset="-127"/>
              <a:ea typeface="바탕" panose="02030600000101010101" pitchFamily="18" charset="-127"/>
            </a:endParaRPr>
          </a:p>
        </p:txBody>
      </p:sp>
      <p:cxnSp>
        <p:nvCxnSpPr>
          <p:cNvPr id="10" name="Straight Connector 9"/>
          <p:cNvCxnSpPr/>
          <p:nvPr/>
        </p:nvCxnSpPr>
        <p:spPr>
          <a:xfrm>
            <a:off x="9144000" y="7848600"/>
            <a:ext cx="187960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u="none">
                <a:solidFill>
                  <a:srgbClr val="002060"/>
                </a:solidFill>
              </a:rPr>
              <a:t>http://fpt.edu.vn </a:t>
            </a:r>
            <a:endParaRPr lang="en-US" u="none" dirty="0">
              <a:solidFill>
                <a:srgbClr val="002060"/>
              </a:solidFill>
            </a:endParaRPr>
          </a:p>
        </p:txBody>
      </p:sp>
      <p:sp>
        <p:nvSpPr>
          <p:cNvPr id="2355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fld id="{6B26D08E-3AA6-46D6-A77B-85A40DA13509}" type="slidenum">
              <a:rPr lang="en-US" altLang="en-US" sz="1700" smtClean="0">
                <a:solidFill>
                  <a:srgbClr val="898989"/>
                </a:solidFill>
                <a:latin typeface="Tahoma" panose="020B0604030504040204" pitchFamily="34" charset="0"/>
              </a:rPr>
              <a:pPr/>
              <a:t>19</a:t>
            </a:fld>
            <a:endParaRPr lang="en-US" altLang="en-US" sz="1700" smtClean="0">
              <a:solidFill>
                <a:srgbClr val="898989"/>
              </a:solidFill>
              <a:latin typeface="Tahoma" panose="020B0604030504040204" pitchFamily="34" charset="0"/>
            </a:endParaRPr>
          </a:p>
        </p:txBody>
      </p:sp>
      <p:pic>
        <p:nvPicPr>
          <p:cNvPr id="23556" name="Content Placeholder 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592263"/>
            <a:ext cx="9144000" cy="6046787"/>
          </a:xfrm>
        </p:spPr>
      </p:pic>
      <p:pic>
        <p:nvPicPr>
          <p:cNvPr id="23557"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34613" y="2692400"/>
            <a:ext cx="3954462"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829800" y="1525588"/>
            <a:ext cx="584200" cy="6180137"/>
          </a:xfrm>
          <a:prstGeom prst="rect">
            <a:avLst/>
          </a:prstGeom>
          <a:noFill/>
        </p:spPr>
        <p:txBody>
          <a:bodyPr vert="eaVert">
            <a:spAutoFit/>
          </a:bodyPr>
          <a:lstStyle/>
          <a:p>
            <a:pPr>
              <a:defRPr/>
            </a:pPr>
            <a:r>
              <a:rPr lang="en-US" dirty="0">
                <a:solidFill>
                  <a:srgbClr val="0070C0"/>
                </a:solidFill>
                <a:effectLst>
                  <a:outerShdw blurRad="38100" dist="38100" dir="2700000" algn="tl">
                    <a:srgbClr val="000000">
                      <a:alpha val="43137"/>
                    </a:srgbClr>
                  </a:outerShdw>
                </a:effectLst>
              </a:rPr>
              <a:t>THE END THE END THE END THE END</a:t>
            </a:r>
          </a:p>
        </p:txBody>
      </p:sp>
    </p:spTree>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u="none">
                <a:solidFill>
                  <a:srgbClr val="002060"/>
                </a:solidFill>
              </a:rPr>
              <a:t>http://fpt.edu.vn </a:t>
            </a:r>
            <a:endParaRPr lang="en-US" u="none" dirty="0">
              <a:solidFill>
                <a:srgbClr val="002060"/>
              </a:solidFill>
            </a:endParaRPr>
          </a:p>
        </p:txBody>
      </p:sp>
      <p:sp>
        <p:nvSpPr>
          <p:cNvPr id="614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fld id="{A025A5FE-5EE8-415A-93D5-E1A6FC397B31}" type="slidenum">
              <a:rPr lang="en-US" altLang="en-US" sz="1700" smtClean="0">
                <a:solidFill>
                  <a:srgbClr val="898989"/>
                </a:solidFill>
                <a:latin typeface="Tahoma" panose="020B0604030504040204" pitchFamily="34" charset="0"/>
              </a:rPr>
              <a:pPr/>
              <a:t>2</a:t>
            </a:fld>
            <a:endParaRPr lang="en-US" altLang="en-US" sz="1700" smtClean="0">
              <a:solidFill>
                <a:srgbClr val="898989"/>
              </a:solidFill>
              <a:latin typeface="Tahoma" panose="020B0604030504040204" pitchFamily="34" charset="0"/>
            </a:endParaRPr>
          </a:p>
        </p:txBody>
      </p:sp>
      <p:sp>
        <p:nvSpPr>
          <p:cNvPr id="11" name="Title 1"/>
          <p:cNvSpPr txBox="1">
            <a:spLocks/>
          </p:cNvSpPr>
          <p:nvPr/>
        </p:nvSpPr>
        <p:spPr bwMode="auto">
          <a:xfrm>
            <a:off x="3657600" y="-15875"/>
            <a:ext cx="9296400" cy="1219200"/>
          </a:xfrm>
          <a:prstGeom prst="rect">
            <a:avLst/>
          </a:prstGeom>
          <a:noFill/>
          <a:ln>
            <a:noFill/>
          </a:ln>
        </p:spPr>
        <p:txBody>
          <a:bodyPr lIns="130622" tIns="65311" rIns="130622" bIns="65311" anchor="ctr">
            <a:normAutofit fontScale="97500"/>
          </a:bodyPr>
          <a:lstStyle>
            <a:lvl1pPr algn="ctr" defTabSz="1304925" rtl="0" eaLnBrk="0" fontAlgn="base" hangingPunct="0">
              <a:spcBef>
                <a:spcPct val="0"/>
              </a:spcBef>
              <a:spcAft>
                <a:spcPct val="0"/>
              </a:spcAft>
              <a:defRPr sz="4000" b="1" kern="1200">
                <a:solidFill>
                  <a:schemeClr val="tx1"/>
                </a:solidFill>
                <a:latin typeface="+mj-lt"/>
                <a:ea typeface="+mj-ea"/>
                <a:cs typeface="+mj-cs"/>
              </a:defRPr>
            </a:lvl1pPr>
            <a:lvl2pPr algn="ctr" defTabSz="1304925" rtl="0" eaLnBrk="0" fontAlgn="base" hangingPunct="0">
              <a:spcBef>
                <a:spcPct val="0"/>
              </a:spcBef>
              <a:spcAft>
                <a:spcPct val="0"/>
              </a:spcAft>
              <a:defRPr sz="4000" b="1">
                <a:solidFill>
                  <a:schemeClr val="tx1"/>
                </a:solidFill>
                <a:latin typeface="Tahoma" panose="020B0604030504040204" pitchFamily="34" charset="0"/>
              </a:defRPr>
            </a:lvl2pPr>
            <a:lvl3pPr algn="ctr" defTabSz="1304925" rtl="0" eaLnBrk="0" fontAlgn="base" hangingPunct="0">
              <a:spcBef>
                <a:spcPct val="0"/>
              </a:spcBef>
              <a:spcAft>
                <a:spcPct val="0"/>
              </a:spcAft>
              <a:defRPr sz="4000" b="1">
                <a:solidFill>
                  <a:schemeClr val="tx1"/>
                </a:solidFill>
                <a:latin typeface="Tahoma" panose="020B0604030504040204" pitchFamily="34" charset="0"/>
              </a:defRPr>
            </a:lvl3pPr>
            <a:lvl4pPr algn="ctr" defTabSz="1304925" rtl="0" eaLnBrk="0" fontAlgn="base" hangingPunct="0">
              <a:spcBef>
                <a:spcPct val="0"/>
              </a:spcBef>
              <a:spcAft>
                <a:spcPct val="0"/>
              </a:spcAft>
              <a:defRPr sz="4000" b="1">
                <a:solidFill>
                  <a:schemeClr val="tx1"/>
                </a:solidFill>
                <a:latin typeface="Tahoma" panose="020B0604030504040204" pitchFamily="34" charset="0"/>
              </a:defRPr>
            </a:lvl4pPr>
            <a:lvl5pPr algn="ctr" defTabSz="1304925" rtl="0" eaLnBrk="0" fontAlgn="base" hangingPunct="0">
              <a:spcBef>
                <a:spcPct val="0"/>
              </a:spcBef>
              <a:spcAft>
                <a:spcPct val="0"/>
              </a:spcAft>
              <a:defRPr sz="4000" b="1">
                <a:solidFill>
                  <a:schemeClr val="tx1"/>
                </a:solidFill>
                <a:latin typeface="Tahoma" panose="020B0604030504040204" pitchFamily="34" charset="0"/>
              </a:defRPr>
            </a:lvl5pPr>
            <a:lvl6pPr marL="457200" algn="ctr" defTabSz="1304925" rtl="0" fontAlgn="base">
              <a:spcBef>
                <a:spcPct val="0"/>
              </a:spcBef>
              <a:spcAft>
                <a:spcPct val="0"/>
              </a:spcAft>
              <a:defRPr sz="4000" b="1">
                <a:solidFill>
                  <a:schemeClr val="tx1"/>
                </a:solidFill>
                <a:latin typeface="Tahoma" panose="020B0604030504040204" pitchFamily="34" charset="0"/>
              </a:defRPr>
            </a:lvl6pPr>
            <a:lvl7pPr marL="914400" algn="ctr" defTabSz="1304925" rtl="0" fontAlgn="base">
              <a:spcBef>
                <a:spcPct val="0"/>
              </a:spcBef>
              <a:spcAft>
                <a:spcPct val="0"/>
              </a:spcAft>
              <a:defRPr sz="4000" b="1">
                <a:solidFill>
                  <a:schemeClr val="tx1"/>
                </a:solidFill>
                <a:latin typeface="Tahoma" panose="020B0604030504040204" pitchFamily="34" charset="0"/>
              </a:defRPr>
            </a:lvl7pPr>
            <a:lvl8pPr marL="1371600" algn="ctr" defTabSz="1304925" rtl="0" fontAlgn="base">
              <a:spcBef>
                <a:spcPct val="0"/>
              </a:spcBef>
              <a:spcAft>
                <a:spcPct val="0"/>
              </a:spcAft>
              <a:defRPr sz="4000" b="1">
                <a:solidFill>
                  <a:schemeClr val="tx1"/>
                </a:solidFill>
                <a:latin typeface="Tahoma" panose="020B0604030504040204" pitchFamily="34" charset="0"/>
              </a:defRPr>
            </a:lvl8pPr>
            <a:lvl9pPr marL="1828800" algn="ctr" defTabSz="1304925" rtl="0" fontAlgn="base">
              <a:spcBef>
                <a:spcPct val="0"/>
              </a:spcBef>
              <a:spcAft>
                <a:spcPct val="0"/>
              </a:spcAft>
              <a:defRPr sz="4000" b="1">
                <a:solidFill>
                  <a:schemeClr val="tx1"/>
                </a:solidFill>
                <a:latin typeface="Tahoma" panose="020B0604030504040204" pitchFamily="34" charset="0"/>
              </a:defRPr>
            </a:lvl9pPr>
          </a:lstStyle>
          <a:p>
            <a:pPr eaLnBrk="1" hangingPunct="1">
              <a:defRPr/>
            </a:pPr>
            <a:r>
              <a:rPr lang="ko-KR" altLang="en-US" sz="6000" dirty="0" smtClean="0">
                <a:latin typeface="바탕" pitchFamily="18" charset="-127"/>
                <a:ea typeface="바탕" pitchFamily="18" charset="-127"/>
              </a:rPr>
              <a:t>수업 내용</a:t>
            </a:r>
            <a:endParaRPr lang="en-US" altLang="en-US" sz="6000" dirty="0">
              <a:latin typeface="바탕" pitchFamily="18" charset="-127"/>
              <a:ea typeface="바탕" pitchFamily="18" charset="-127"/>
            </a:endParaRPr>
          </a:p>
        </p:txBody>
      </p:sp>
      <p:graphicFrame>
        <p:nvGraphicFramePr>
          <p:cNvPr id="2" name="Diagram 1"/>
          <p:cNvGraphicFramePr/>
          <p:nvPr/>
        </p:nvGraphicFramePr>
        <p:xfrm>
          <a:off x="3947160" y="1610519"/>
          <a:ext cx="8991600" cy="6196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50"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887663"/>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717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0B8032-96D5-4F92-81A9-25186B7907F6}" type="slidenum">
              <a:rPr lang="en-US" altLang="en-US" smtClean="0"/>
              <a:pPr/>
              <a:t>3</a:t>
            </a:fld>
            <a:endParaRPr lang="en-US" altLang="en-US" smtClean="0"/>
          </a:p>
        </p:txBody>
      </p:sp>
      <p:sp>
        <p:nvSpPr>
          <p:cNvPr id="6" name="Google Shape;547;p49"/>
          <p:cNvSpPr txBox="1"/>
          <p:nvPr/>
        </p:nvSpPr>
        <p:spPr>
          <a:xfrm>
            <a:off x="4038600" y="252413"/>
            <a:ext cx="7764463" cy="890587"/>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lIns="91425" tIns="91425" rIns="91425" bIns="91425"/>
          <a:lstStyle/>
          <a:p>
            <a:pPr algn="ctr">
              <a:spcBef>
                <a:spcPts val="0"/>
              </a:spcBef>
              <a:spcAft>
                <a:spcPts val="0"/>
              </a:spcAft>
              <a:defRPr/>
            </a:pPr>
            <a:r>
              <a:rPr lang="en" sz="4800" b="1" dirty="0">
                <a:solidFill>
                  <a:srgbClr val="000000"/>
                </a:solidFill>
                <a:latin typeface="Batang" panose="02030600000101010101" pitchFamily="18" charset="-127"/>
                <a:ea typeface="Batang" panose="02030600000101010101" pitchFamily="18" charset="-127"/>
                <a:cs typeface="Times New Roman"/>
                <a:sym typeface="Times New Roman"/>
              </a:rPr>
              <a:t>1. 지난 수업 복습</a:t>
            </a:r>
            <a:endParaRPr sz="6000" dirty="0">
              <a:solidFill>
                <a:srgbClr val="595959"/>
              </a:solidFill>
              <a:latin typeface="Batang" panose="02030600000101010101" pitchFamily="18" charset="-127"/>
              <a:ea typeface="Batang" panose="02030600000101010101" pitchFamily="18" charset="-127"/>
              <a:cs typeface="Sriracha"/>
              <a:sym typeface="Sriracha"/>
            </a:endParaRPr>
          </a:p>
        </p:txBody>
      </p:sp>
      <p:sp>
        <p:nvSpPr>
          <p:cNvPr id="9" name="8-Point Star 8"/>
          <p:cNvSpPr/>
          <p:nvPr/>
        </p:nvSpPr>
        <p:spPr>
          <a:xfrm>
            <a:off x="6019800" y="1706563"/>
            <a:ext cx="7239000" cy="5913437"/>
          </a:xfrm>
          <a:prstGeom prst="star8">
            <a:avLst/>
          </a:prstGeom>
        </p:spPr>
        <p:style>
          <a:lnRef idx="1">
            <a:schemeClr val="accent4"/>
          </a:lnRef>
          <a:fillRef idx="2">
            <a:schemeClr val="accent4"/>
          </a:fillRef>
          <a:effectRef idx="1">
            <a:schemeClr val="accent4"/>
          </a:effectRef>
          <a:fontRef idx="minor">
            <a:schemeClr val="dk1"/>
          </a:fontRef>
        </p:style>
        <p:txBody>
          <a:bodyPr anchor="ctr"/>
          <a:lstStyle/>
          <a:p>
            <a:pPr algn="just">
              <a:defRPr/>
            </a:pPr>
            <a:r>
              <a:rPr lang="ko-KR" altLang="en-US" sz="3200" b="1" u="sng" dirty="0">
                <a:solidFill>
                  <a:prstClr val="black"/>
                </a:solidFill>
                <a:latin typeface="바탕" panose="02030600000101010101" pitchFamily="18" charset="-127"/>
                <a:ea typeface="바탕" panose="02030600000101010101" pitchFamily="18" charset="-127"/>
              </a:rPr>
              <a:t>발표</a:t>
            </a:r>
            <a:r>
              <a:rPr lang="en-US" altLang="ko-KR" sz="3200" b="1" u="sng" dirty="0">
                <a:solidFill>
                  <a:prstClr val="black"/>
                </a:solidFill>
                <a:latin typeface="바탕" panose="02030600000101010101" pitchFamily="18" charset="-127"/>
                <a:ea typeface="바탕" panose="02030600000101010101" pitchFamily="18" charset="-127"/>
              </a:rPr>
              <a:t>:</a:t>
            </a:r>
          </a:p>
          <a:p>
            <a:pPr algn="just">
              <a:defRPr/>
            </a:pPr>
            <a:endParaRPr lang="en-US" altLang="ko-KR" sz="3200" b="1" dirty="0">
              <a:solidFill>
                <a:prstClr val="black"/>
              </a:solidFill>
              <a:latin typeface="바탕" panose="02030600000101010101" pitchFamily="18" charset="-127"/>
              <a:ea typeface="바탕" panose="02030600000101010101" pitchFamily="18" charset="-127"/>
            </a:endParaRPr>
          </a:p>
          <a:p>
            <a:pPr algn="just">
              <a:defRPr/>
            </a:pPr>
            <a:r>
              <a:rPr lang="ko-KR" altLang="en-US" sz="3200" b="1" dirty="0">
                <a:solidFill>
                  <a:prstClr val="black"/>
                </a:solidFill>
                <a:latin typeface="바탕" panose="02030600000101010101" pitchFamily="18" charset="-127"/>
                <a:ea typeface="바탕" panose="02030600000101010101" pitchFamily="18" charset="-127"/>
              </a:rPr>
              <a:t>여러분은 스트레스를 풀기 위하여 무엇을 하라고 하겠습니까</a:t>
            </a:r>
            <a:r>
              <a:rPr lang="en-US" altLang="ko-KR" sz="3200" b="1" dirty="0">
                <a:solidFill>
                  <a:prstClr val="black"/>
                </a:solidFill>
                <a:latin typeface="바탕" panose="02030600000101010101" pitchFamily="18" charset="-127"/>
                <a:ea typeface="바탕" panose="02030600000101010101" pitchFamily="18" charset="-127"/>
              </a:rPr>
              <a:t>?</a:t>
            </a:r>
          </a:p>
          <a:p>
            <a:pPr algn="just">
              <a:defRPr/>
            </a:pPr>
            <a:endParaRPr lang="en-US" altLang="ko-KR" sz="3200" dirty="0">
              <a:latin typeface="바탕" panose="02030600000101010101" pitchFamily="18" charset="-127"/>
              <a:ea typeface="바탕" panose="02030600000101010101" pitchFamily="18" charset="-127"/>
            </a:endParaRPr>
          </a:p>
          <a:p>
            <a:pPr algn="ctr">
              <a:defRPr/>
            </a:pPr>
            <a:r>
              <a:rPr lang="en-US" altLang="ko-KR" sz="2800" i="1" dirty="0">
                <a:latin typeface="바탕" panose="02030600000101010101" pitchFamily="18" charset="-127"/>
                <a:ea typeface="바탕" panose="02030600000101010101" pitchFamily="18" charset="-127"/>
              </a:rPr>
              <a:t>(</a:t>
            </a:r>
            <a:r>
              <a:rPr lang="ko-KR" altLang="en-US" sz="2800" i="1" dirty="0">
                <a:latin typeface="바탕" panose="02030600000101010101" pitchFamily="18" charset="-127"/>
                <a:ea typeface="바탕" panose="02030600000101010101" pitchFamily="18" charset="-127"/>
              </a:rPr>
              <a:t>지난 수업의 숙제</a:t>
            </a:r>
            <a:r>
              <a:rPr lang="en-US" altLang="ko-KR" sz="2800" i="1" dirty="0">
                <a:latin typeface="바탕" panose="02030600000101010101" pitchFamily="18" charset="-127"/>
                <a:ea typeface="바탕" panose="02030600000101010101" pitchFamily="18" charset="-127"/>
              </a:rPr>
              <a:t>) </a:t>
            </a:r>
          </a:p>
        </p:txBody>
      </p:sp>
      <p:pic>
        <p:nvPicPr>
          <p:cNvPr id="717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33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819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7A61DD3-635A-41BC-A903-A069C85A0C07}" type="slidenum">
              <a:rPr lang="en-US" altLang="en-US" smtClean="0"/>
              <a:pPr/>
              <a:t>4</a:t>
            </a:fld>
            <a:endParaRPr lang="en-US" altLang="en-US" smtClean="0"/>
          </a:p>
        </p:txBody>
      </p:sp>
      <p:sp>
        <p:nvSpPr>
          <p:cNvPr id="7" name="Google Shape;547;p49"/>
          <p:cNvSpPr txBox="1"/>
          <p:nvPr/>
        </p:nvSpPr>
        <p:spPr>
          <a:xfrm>
            <a:off x="4038600" y="252413"/>
            <a:ext cx="7764463" cy="890587"/>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lIns="91425" tIns="91425" rIns="91425" bIns="91425"/>
          <a:lstStyle/>
          <a:p>
            <a:pPr algn="ctr">
              <a:spcBef>
                <a:spcPts val="0"/>
              </a:spcBef>
              <a:spcAft>
                <a:spcPts val="0"/>
              </a:spcAft>
              <a:defRPr/>
            </a:pPr>
            <a:r>
              <a:rPr lang="en" sz="4800" b="1" dirty="0">
                <a:solidFill>
                  <a:srgbClr val="000000"/>
                </a:solidFill>
                <a:latin typeface="Batang" panose="02030600000101010101" pitchFamily="18" charset="-127"/>
                <a:ea typeface="Batang" panose="02030600000101010101" pitchFamily="18" charset="-127"/>
                <a:cs typeface="Times New Roman"/>
                <a:sym typeface="Times New Roman"/>
              </a:rPr>
              <a:t>1. 지난 수업 복습</a:t>
            </a:r>
            <a:endParaRPr sz="6000" dirty="0">
              <a:solidFill>
                <a:srgbClr val="595959"/>
              </a:solidFill>
              <a:latin typeface="Batang" panose="02030600000101010101" pitchFamily="18" charset="-127"/>
              <a:ea typeface="Batang" panose="02030600000101010101" pitchFamily="18" charset="-127"/>
              <a:cs typeface="Sriracha"/>
              <a:sym typeface="Sriracha"/>
            </a:endParaRPr>
          </a:p>
        </p:txBody>
      </p:sp>
      <p:sp>
        <p:nvSpPr>
          <p:cNvPr id="8197" name="Google Shape;3603;p39"/>
          <p:cNvSpPr txBox="1">
            <a:spLocks noChangeArrowheads="1"/>
          </p:cNvSpPr>
          <p:nvPr/>
        </p:nvSpPr>
        <p:spPr bwMode="auto">
          <a:xfrm>
            <a:off x="762000" y="1295400"/>
            <a:ext cx="121920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ko-KR" altLang="en-US" sz="3600" b="1">
                <a:latin typeface="바탕" panose="02030600000101010101" pitchFamily="18" charset="-127"/>
                <a:ea typeface="바탕" panose="02030600000101010101" pitchFamily="18" charset="-127"/>
              </a:rPr>
              <a:t>알맞은 것을 골라 대화를 완성하십시오</a:t>
            </a:r>
            <a:r>
              <a:rPr lang="en-US" altLang="ko-KR" sz="3600" b="1">
                <a:latin typeface="바탕" panose="02030600000101010101" pitchFamily="18" charset="-127"/>
                <a:ea typeface="바탕" panose="02030600000101010101" pitchFamily="18" charset="-127"/>
              </a:rPr>
              <a:t>.</a:t>
            </a:r>
            <a:r>
              <a:rPr lang="ko-KR" altLang="en-US" sz="3600" b="1">
                <a:latin typeface="바탕" panose="02030600000101010101" pitchFamily="18" charset="-127"/>
                <a:ea typeface="바탕" panose="02030600000101010101" pitchFamily="18" charset="-127"/>
              </a:rPr>
              <a:t> </a:t>
            </a:r>
            <a:br>
              <a:rPr lang="ko-KR" altLang="en-US" sz="3600" b="1">
                <a:latin typeface="바탕" panose="02030600000101010101" pitchFamily="18" charset="-127"/>
                <a:ea typeface="바탕" panose="02030600000101010101" pitchFamily="18" charset="-127"/>
              </a:rPr>
            </a:br>
            <a:endParaRPr lang="en-US" sz="36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sp>
        <p:nvSpPr>
          <p:cNvPr id="2" name="Rectangle 1"/>
          <p:cNvSpPr/>
          <p:nvPr/>
        </p:nvSpPr>
        <p:spPr>
          <a:xfrm>
            <a:off x="1347788" y="2209800"/>
            <a:ext cx="12268200" cy="193833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50000"/>
              </a:lnSpc>
              <a:defRPr/>
            </a:pPr>
            <a:r>
              <a:rPr lang="en-US" altLang="ko-KR" b="1" dirty="0">
                <a:latin typeface="Batang" panose="02030600000101010101" pitchFamily="18" charset="-127"/>
                <a:ea typeface="Batang" panose="02030600000101010101" pitchFamily="18" charset="-127"/>
              </a:rPr>
              <a:t>(1)     A: </a:t>
            </a:r>
            <a:r>
              <a:rPr lang="ko-KR" altLang="en-US" b="1" dirty="0">
                <a:latin typeface="Batang" panose="02030600000101010101" pitchFamily="18" charset="-127"/>
                <a:ea typeface="Batang" panose="02030600000101010101" pitchFamily="18" charset="-127"/>
              </a:rPr>
              <a:t>안색이 안 좋은데 괜찮아요</a:t>
            </a:r>
            <a:r>
              <a:rPr lang="en-US" altLang="ko-KR" b="1" dirty="0">
                <a:latin typeface="Batang" panose="02030600000101010101" pitchFamily="18" charset="-127"/>
                <a:ea typeface="Batang" panose="02030600000101010101" pitchFamily="18" charset="-127"/>
              </a:rPr>
              <a:t>?</a:t>
            </a:r>
          </a:p>
          <a:p>
            <a:pPr>
              <a:lnSpc>
                <a:spcPct val="150000"/>
              </a:lnSpc>
              <a:defRPr/>
            </a:pPr>
            <a:r>
              <a:rPr lang="en-US" altLang="ko-KR" b="1" dirty="0">
                <a:latin typeface="Batang" panose="02030600000101010101" pitchFamily="18" charset="-127"/>
                <a:ea typeface="Batang" panose="02030600000101010101" pitchFamily="18" charset="-127"/>
              </a:rPr>
              <a:t>         B: </a:t>
            </a:r>
            <a:r>
              <a:rPr lang="ko-KR" altLang="en-US" b="1" dirty="0">
                <a:latin typeface="Batang" panose="02030600000101010101" pitchFamily="18" charset="-127"/>
                <a:ea typeface="Batang" panose="02030600000101010101" pitchFamily="18" charset="-127"/>
              </a:rPr>
              <a:t>아니요</a:t>
            </a:r>
            <a:r>
              <a:rPr lang="en-US" altLang="ko-KR" b="1" dirty="0">
                <a:latin typeface="Batang" panose="02030600000101010101" pitchFamily="18" charset="-127"/>
                <a:ea typeface="Batang" panose="02030600000101010101" pitchFamily="18" charset="-127"/>
              </a:rPr>
              <a:t>, </a:t>
            </a:r>
            <a:r>
              <a:rPr lang="ko-KR" altLang="en-US" b="1" dirty="0">
                <a:latin typeface="Batang" panose="02030600000101010101" pitchFamily="18" charset="-127"/>
                <a:ea typeface="Batang" panose="02030600000101010101" pitchFamily="18" charset="-127"/>
              </a:rPr>
              <a:t>잠깐 </a:t>
            </a:r>
            <a:r>
              <a:rPr lang="en-US" altLang="ko-KR" b="1" dirty="0">
                <a:latin typeface="Batang" panose="02030600000101010101" pitchFamily="18" charset="-127"/>
                <a:ea typeface="Batang" panose="02030600000101010101" pitchFamily="18" charset="-127"/>
              </a:rPr>
              <a:t>.</a:t>
            </a:r>
            <a:r>
              <a:rPr lang="en-US" altLang="ko-KR" dirty="0">
                <a:latin typeface="Batang" panose="02030600000101010101" pitchFamily="18" charset="-127"/>
                <a:ea typeface="Batang" panose="02030600000101010101" pitchFamily="18" charset="-127"/>
              </a:rPr>
              <a:t>            </a:t>
            </a:r>
          </a:p>
          <a:p>
            <a:pPr>
              <a:lnSpc>
                <a:spcPct val="150000"/>
              </a:lnSpc>
              <a:defRPr/>
            </a:pPr>
            <a:r>
              <a:rPr lang="en-US" altLang="ko-KR" dirty="0">
                <a:latin typeface="Batang" panose="02030600000101010101" pitchFamily="18" charset="-127"/>
                <a:ea typeface="Batang" panose="02030600000101010101" pitchFamily="18" charset="-127"/>
              </a:rPr>
              <a:t>         </a:t>
            </a:r>
            <a:r>
              <a:rPr lang="ko-KR" altLang="en-US" sz="2800" dirty="0">
                <a:latin typeface="Batang" panose="02030600000101010101" pitchFamily="18" charset="-127"/>
                <a:ea typeface="Batang" panose="02030600000101010101" pitchFamily="18" charset="-127"/>
              </a:rPr>
              <a:t>ⓐ 휴식을 취하고 싶어요               ⓑ 운동을 하고 싶어요</a:t>
            </a:r>
            <a:endParaRPr lang="en-US" sz="2800" dirty="0">
              <a:latin typeface="Batang" panose="02030600000101010101" pitchFamily="18" charset="-127"/>
              <a:ea typeface="Batang" panose="02030600000101010101" pitchFamily="18" charset="-127"/>
            </a:endParaRPr>
          </a:p>
        </p:txBody>
      </p:sp>
      <p:cxnSp>
        <p:nvCxnSpPr>
          <p:cNvPr id="5" name="Straight Connector 4"/>
          <p:cNvCxnSpPr/>
          <p:nvPr/>
        </p:nvCxnSpPr>
        <p:spPr>
          <a:xfrm>
            <a:off x="5029200" y="3241675"/>
            <a:ext cx="5181600" cy="34925"/>
          </a:xfrm>
          <a:prstGeom prst="line">
            <a:avLst/>
          </a:prstGeom>
        </p:spPr>
        <p:style>
          <a:lnRef idx="1">
            <a:schemeClr val="dk1"/>
          </a:lnRef>
          <a:fillRef idx="0">
            <a:schemeClr val="dk1"/>
          </a:fillRef>
          <a:effectRef idx="0">
            <a:schemeClr val="dk1"/>
          </a:effectRef>
          <a:fontRef idx="minor">
            <a:schemeClr val="tx1"/>
          </a:fontRef>
        </p:style>
      </p:cxnSp>
      <p:sp>
        <p:nvSpPr>
          <p:cNvPr id="6" name="Rectangle 5"/>
          <p:cNvSpPr/>
          <p:nvPr/>
        </p:nvSpPr>
        <p:spPr>
          <a:xfrm>
            <a:off x="1317625" y="5230813"/>
            <a:ext cx="12298363" cy="203200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defRPr/>
            </a:pPr>
            <a:r>
              <a:rPr lang="en-US" altLang="ko-KR" sz="2800" dirty="0">
                <a:latin typeface="Batang" panose="02030600000101010101" pitchFamily="18" charset="-127"/>
                <a:ea typeface="Batang" panose="02030600000101010101" pitchFamily="18" charset="-127"/>
              </a:rPr>
              <a:t>(2)     </a:t>
            </a:r>
            <a:r>
              <a:rPr lang="en-US" altLang="ko-KR" sz="2800" b="1" dirty="0">
                <a:latin typeface="Batang" panose="02030600000101010101" pitchFamily="18" charset="-127"/>
                <a:ea typeface="Batang" panose="02030600000101010101" pitchFamily="18" charset="-127"/>
              </a:rPr>
              <a:t>A:                                              ? </a:t>
            </a:r>
          </a:p>
          <a:p>
            <a:pPr>
              <a:lnSpc>
                <a:spcPct val="150000"/>
              </a:lnSpc>
              <a:defRPr/>
            </a:pPr>
            <a:r>
              <a:rPr lang="en-US" altLang="ko-KR" sz="2800" b="1" dirty="0">
                <a:latin typeface="Batang" panose="02030600000101010101" pitchFamily="18" charset="-127"/>
                <a:ea typeface="Batang" panose="02030600000101010101" pitchFamily="18" charset="-127"/>
              </a:rPr>
              <a:t>         B: </a:t>
            </a:r>
            <a:r>
              <a:rPr lang="ko-KR" altLang="en-US" sz="2800" b="1" dirty="0">
                <a:latin typeface="Batang" panose="02030600000101010101" pitchFamily="18" charset="-127"/>
                <a:ea typeface="Batang" panose="02030600000101010101" pitchFamily="18" charset="-127"/>
              </a:rPr>
              <a:t>매일 가벼운 운동을 해요</a:t>
            </a:r>
            <a:r>
              <a:rPr lang="en-US" altLang="ko-KR" sz="2800" b="1" dirty="0">
                <a:latin typeface="Batang" panose="02030600000101010101" pitchFamily="18" charset="-127"/>
                <a:ea typeface="Batang" panose="02030600000101010101" pitchFamily="18" charset="-127"/>
              </a:rPr>
              <a:t>.</a:t>
            </a:r>
          </a:p>
          <a:p>
            <a:pPr>
              <a:lnSpc>
                <a:spcPct val="150000"/>
              </a:lnSpc>
              <a:defRPr/>
            </a:pPr>
            <a:r>
              <a:rPr lang="en-US" altLang="ko-KR" sz="2800" dirty="0">
                <a:latin typeface="Batang" panose="02030600000101010101" pitchFamily="18" charset="-127"/>
                <a:ea typeface="Batang" panose="02030600000101010101" pitchFamily="18" charset="-127"/>
              </a:rPr>
              <a:t>       </a:t>
            </a:r>
            <a:r>
              <a:rPr lang="ko-KR" altLang="en-US" sz="2800" dirty="0">
                <a:latin typeface="Batang" panose="02030600000101010101" pitchFamily="18" charset="-127"/>
                <a:ea typeface="Batang" panose="02030600000101010101" pitchFamily="18" charset="-127"/>
              </a:rPr>
              <a:t>ⓐ 왜 건강을 지켜요                        ⓑ 어떻게 건강을 지켜요</a:t>
            </a:r>
            <a:endParaRPr lang="en-US" sz="2800" dirty="0">
              <a:latin typeface="Batang" panose="02030600000101010101" pitchFamily="18" charset="-127"/>
              <a:ea typeface="Batang" panose="02030600000101010101" pitchFamily="18" charset="-127"/>
            </a:endParaRPr>
          </a:p>
        </p:txBody>
      </p:sp>
      <p:cxnSp>
        <p:nvCxnSpPr>
          <p:cNvPr id="16" name="Straight Connector 15"/>
          <p:cNvCxnSpPr/>
          <p:nvPr/>
        </p:nvCxnSpPr>
        <p:spPr>
          <a:xfrm>
            <a:off x="2971800" y="5791200"/>
            <a:ext cx="5257800" cy="0"/>
          </a:xfrm>
          <a:prstGeom prst="line">
            <a:avLst/>
          </a:prstGeom>
        </p:spPr>
        <p:style>
          <a:lnRef idx="1">
            <a:schemeClr val="dk1"/>
          </a:lnRef>
          <a:fillRef idx="0">
            <a:schemeClr val="dk1"/>
          </a:fillRef>
          <a:effectRef idx="0">
            <a:schemeClr val="dk1"/>
          </a:effectRef>
          <a:fontRef idx="minor">
            <a:schemeClr val="tx1"/>
          </a:fontRef>
        </p:style>
      </p:cxnSp>
      <p:pic>
        <p:nvPicPr>
          <p:cNvPr id="17" name="Google Shape;3676;p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505200"/>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oogle Shape;3676;p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0" y="6667500"/>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921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7F903E-0B35-4306-82D9-F76760124519}" type="slidenum">
              <a:rPr lang="en-US" altLang="en-US" smtClean="0"/>
              <a:pPr/>
              <a:t>5</a:t>
            </a:fld>
            <a:endParaRPr lang="en-US" altLang="en-US" smtClean="0"/>
          </a:p>
        </p:txBody>
      </p:sp>
      <p:sp>
        <p:nvSpPr>
          <p:cNvPr id="6" name="Google Shape;547;p49"/>
          <p:cNvSpPr txBox="1"/>
          <p:nvPr/>
        </p:nvSpPr>
        <p:spPr>
          <a:xfrm>
            <a:off x="4038600" y="252413"/>
            <a:ext cx="7764463" cy="890587"/>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lIns="91425" tIns="91425" rIns="91425" bIns="91425"/>
          <a:lstStyle/>
          <a:p>
            <a:pPr algn="ctr">
              <a:spcBef>
                <a:spcPts val="0"/>
              </a:spcBef>
              <a:spcAft>
                <a:spcPts val="0"/>
              </a:spcAft>
              <a:defRPr/>
            </a:pPr>
            <a:r>
              <a:rPr lang="en" sz="4800" b="1" dirty="0">
                <a:solidFill>
                  <a:srgbClr val="000000"/>
                </a:solidFill>
                <a:latin typeface="Batang" panose="02030600000101010101" pitchFamily="18" charset="-127"/>
                <a:ea typeface="Batang" panose="02030600000101010101" pitchFamily="18" charset="-127"/>
                <a:cs typeface="Times New Roman"/>
                <a:sym typeface="Times New Roman"/>
              </a:rPr>
              <a:t>1. 지난 수업 복습</a:t>
            </a:r>
            <a:endParaRPr sz="6000" dirty="0">
              <a:solidFill>
                <a:srgbClr val="595959"/>
              </a:solidFill>
              <a:latin typeface="Batang" panose="02030600000101010101" pitchFamily="18" charset="-127"/>
              <a:ea typeface="Batang" panose="02030600000101010101" pitchFamily="18" charset="-127"/>
              <a:cs typeface="Sriracha"/>
              <a:sym typeface="Sriracha"/>
            </a:endParaRPr>
          </a:p>
        </p:txBody>
      </p:sp>
      <p:sp>
        <p:nvSpPr>
          <p:cNvPr id="8" name="Rectangle 7"/>
          <p:cNvSpPr/>
          <p:nvPr/>
        </p:nvSpPr>
        <p:spPr>
          <a:xfrm>
            <a:off x="914400" y="2286000"/>
            <a:ext cx="12907963" cy="2032000"/>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nSpc>
                <a:spcPct val="150000"/>
              </a:lnSpc>
              <a:defRPr/>
            </a:pPr>
            <a:r>
              <a:rPr lang="en-US" altLang="ko-KR" sz="2800" dirty="0">
                <a:latin typeface="Batang" panose="02030600000101010101" pitchFamily="18" charset="-127"/>
                <a:ea typeface="Batang" panose="02030600000101010101" pitchFamily="18" charset="-127"/>
              </a:rPr>
              <a:t>(3) </a:t>
            </a:r>
            <a:r>
              <a:rPr lang="en-US" altLang="ko-KR" sz="2800" b="1" dirty="0">
                <a:latin typeface="Batang" panose="02030600000101010101" pitchFamily="18" charset="-127"/>
                <a:ea typeface="Batang" panose="02030600000101010101" pitchFamily="18" charset="-127"/>
              </a:rPr>
              <a:t>A: </a:t>
            </a:r>
            <a:r>
              <a:rPr lang="ko-KR" altLang="en-US" sz="2800" b="1" dirty="0">
                <a:latin typeface="Batang" panose="02030600000101010101" pitchFamily="18" charset="-127"/>
                <a:ea typeface="Batang" panose="02030600000101010101" pitchFamily="18" charset="-127"/>
              </a:rPr>
              <a:t>스트레스를 받으면 어떻게 해요</a:t>
            </a:r>
            <a:r>
              <a:rPr lang="en-US" altLang="ko-KR" sz="2800" b="1" dirty="0">
                <a:latin typeface="Batang" panose="02030600000101010101" pitchFamily="18" charset="-127"/>
                <a:ea typeface="Batang" panose="02030600000101010101" pitchFamily="18" charset="-127"/>
              </a:rPr>
              <a:t>? </a:t>
            </a:r>
          </a:p>
          <a:p>
            <a:pPr>
              <a:lnSpc>
                <a:spcPct val="150000"/>
              </a:lnSpc>
              <a:defRPr/>
            </a:pPr>
            <a:r>
              <a:rPr lang="en-US" altLang="ko-KR" sz="2800" b="1" dirty="0">
                <a:latin typeface="Batang" panose="02030600000101010101" pitchFamily="18" charset="-127"/>
                <a:ea typeface="Batang" panose="02030600000101010101" pitchFamily="18" charset="-127"/>
              </a:rPr>
              <a:t>     B: </a:t>
            </a:r>
            <a:r>
              <a:rPr lang="ko-KR" altLang="en-US" sz="2800" b="1" dirty="0">
                <a:latin typeface="Batang" panose="02030600000101010101" pitchFamily="18" charset="-127"/>
                <a:ea typeface="Batang" panose="02030600000101010101" pitchFamily="18" charset="-127"/>
              </a:rPr>
              <a:t>저는 보통                                             </a:t>
            </a:r>
            <a:r>
              <a:rPr lang="en-US" altLang="ko-KR" sz="2800" b="1" dirty="0">
                <a:latin typeface="Batang" panose="02030600000101010101" pitchFamily="18" charset="-127"/>
                <a:ea typeface="Batang" panose="02030600000101010101" pitchFamily="18" charset="-127"/>
              </a:rPr>
              <a:t>.     </a:t>
            </a:r>
          </a:p>
          <a:p>
            <a:pPr>
              <a:lnSpc>
                <a:spcPct val="150000"/>
              </a:lnSpc>
              <a:defRPr/>
            </a:pPr>
            <a:r>
              <a:rPr lang="ko-KR" altLang="en-US" sz="2800" dirty="0">
                <a:latin typeface="Batang" panose="02030600000101010101" pitchFamily="18" charset="-127"/>
                <a:ea typeface="Batang" panose="02030600000101010101" pitchFamily="18" charset="-127"/>
              </a:rPr>
              <a:t>     ⓐ 건강을 유지해요                         ⓑ 운동을 해요</a:t>
            </a:r>
            <a:endParaRPr lang="en-US" sz="2800" dirty="0">
              <a:latin typeface="Batang" panose="02030600000101010101" pitchFamily="18" charset="-127"/>
              <a:ea typeface="Batang" panose="02030600000101010101" pitchFamily="18" charset="-127"/>
            </a:endParaRPr>
          </a:p>
        </p:txBody>
      </p:sp>
      <p:sp>
        <p:nvSpPr>
          <p:cNvPr id="9" name="Rectangle 8"/>
          <p:cNvSpPr/>
          <p:nvPr/>
        </p:nvSpPr>
        <p:spPr>
          <a:xfrm>
            <a:off x="914400" y="4851400"/>
            <a:ext cx="12907963" cy="2032000"/>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nSpc>
                <a:spcPct val="150000"/>
              </a:lnSpc>
              <a:defRPr/>
            </a:pPr>
            <a:r>
              <a:rPr lang="en-US" altLang="ko-KR" sz="2800" dirty="0">
                <a:latin typeface="Batang" panose="02030600000101010101" pitchFamily="18" charset="-127"/>
                <a:ea typeface="Batang" panose="02030600000101010101" pitchFamily="18" charset="-127"/>
              </a:rPr>
              <a:t>(4) </a:t>
            </a:r>
            <a:r>
              <a:rPr lang="en-US" altLang="ko-KR" sz="2800" b="1" dirty="0">
                <a:latin typeface="Batang" panose="02030600000101010101" pitchFamily="18" charset="-127"/>
                <a:ea typeface="Batang" panose="02030600000101010101" pitchFamily="18" charset="-127"/>
              </a:rPr>
              <a:t>A:                                                  ? </a:t>
            </a:r>
          </a:p>
          <a:p>
            <a:pPr>
              <a:lnSpc>
                <a:spcPct val="150000"/>
              </a:lnSpc>
              <a:defRPr/>
            </a:pPr>
            <a:r>
              <a:rPr lang="en-US" altLang="ko-KR" sz="2800" b="1" dirty="0">
                <a:latin typeface="Batang" panose="02030600000101010101" pitchFamily="18" charset="-127"/>
                <a:ea typeface="Batang" panose="02030600000101010101" pitchFamily="18" charset="-127"/>
              </a:rPr>
              <a:t>     B: </a:t>
            </a:r>
            <a:r>
              <a:rPr lang="ko-KR" altLang="en-US" sz="2800" b="1" dirty="0">
                <a:latin typeface="Batang" panose="02030600000101010101" pitchFamily="18" charset="-127"/>
                <a:ea typeface="Batang" panose="02030600000101010101" pitchFamily="18" charset="-127"/>
              </a:rPr>
              <a:t>집에서 잠을 자거나 여행을 가요</a:t>
            </a:r>
            <a:r>
              <a:rPr lang="en-US" altLang="ko-KR" sz="2800" b="1" dirty="0">
                <a:latin typeface="Batang" panose="02030600000101010101" pitchFamily="18" charset="-127"/>
                <a:ea typeface="Batang" panose="02030600000101010101" pitchFamily="18" charset="-127"/>
              </a:rPr>
              <a:t>. </a:t>
            </a:r>
          </a:p>
          <a:p>
            <a:pPr>
              <a:lnSpc>
                <a:spcPct val="150000"/>
              </a:lnSpc>
              <a:defRPr/>
            </a:pPr>
            <a:r>
              <a:rPr lang="en-US" altLang="ko-KR" sz="2800" dirty="0">
                <a:latin typeface="Batang" panose="02030600000101010101" pitchFamily="18" charset="-127"/>
                <a:ea typeface="Batang" panose="02030600000101010101" pitchFamily="18" charset="-127"/>
              </a:rPr>
              <a:t>     ⓐ </a:t>
            </a:r>
            <a:r>
              <a:rPr lang="ko-KR" altLang="en-US" sz="2800" dirty="0">
                <a:latin typeface="Batang" panose="02030600000101010101" pitchFamily="18" charset="-127"/>
                <a:ea typeface="Batang" panose="02030600000101010101" pitchFamily="18" charset="-127"/>
              </a:rPr>
              <a:t>어떻게 스트레스를 풀어요            ⓑ 왜 스트레스를 받아요</a:t>
            </a:r>
            <a:endParaRPr lang="en-US" sz="2800" dirty="0">
              <a:latin typeface="Batang" panose="02030600000101010101" pitchFamily="18" charset="-127"/>
              <a:ea typeface="Batang" panose="02030600000101010101" pitchFamily="18" charset="-127"/>
            </a:endParaRPr>
          </a:p>
        </p:txBody>
      </p:sp>
      <p:cxnSp>
        <p:nvCxnSpPr>
          <p:cNvPr id="10" name="Straight Connector 9"/>
          <p:cNvCxnSpPr/>
          <p:nvPr/>
        </p:nvCxnSpPr>
        <p:spPr>
          <a:xfrm>
            <a:off x="3549650" y="3505200"/>
            <a:ext cx="52578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057400" y="5410200"/>
            <a:ext cx="5257800" cy="0"/>
          </a:xfrm>
          <a:prstGeom prst="line">
            <a:avLst/>
          </a:prstGeom>
        </p:spPr>
        <p:style>
          <a:lnRef idx="1">
            <a:schemeClr val="dk1"/>
          </a:lnRef>
          <a:fillRef idx="0">
            <a:schemeClr val="dk1"/>
          </a:fillRef>
          <a:effectRef idx="0">
            <a:schemeClr val="dk1"/>
          </a:effectRef>
          <a:fontRef idx="minor">
            <a:schemeClr val="tx1"/>
          </a:fontRef>
        </p:style>
      </p:cxnSp>
      <p:pic>
        <p:nvPicPr>
          <p:cNvPr id="12" name="Google Shape;3676;p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150" y="3692525"/>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oogle Shape;3676;p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248400"/>
            <a:ext cx="444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Google Shape;3603;p39"/>
          <p:cNvSpPr txBox="1">
            <a:spLocks noChangeArrowheads="1"/>
          </p:cNvSpPr>
          <p:nvPr/>
        </p:nvSpPr>
        <p:spPr bwMode="auto">
          <a:xfrm>
            <a:off x="762000" y="1295400"/>
            <a:ext cx="121920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ko-KR" altLang="en-US" sz="3600" b="1">
                <a:latin typeface="바탕" panose="02030600000101010101" pitchFamily="18" charset="-127"/>
                <a:ea typeface="바탕" panose="02030600000101010101" pitchFamily="18" charset="-127"/>
              </a:rPr>
              <a:t>알맞은 것을 골라 대화를 완성하십시오</a:t>
            </a:r>
            <a:r>
              <a:rPr lang="en-US" altLang="ko-KR" sz="3600" b="1">
                <a:latin typeface="바탕" panose="02030600000101010101" pitchFamily="18" charset="-127"/>
                <a:ea typeface="바탕" panose="02030600000101010101" pitchFamily="18" charset="-127"/>
              </a:rPr>
              <a:t>.</a:t>
            </a:r>
            <a:r>
              <a:rPr lang="ko-KR" altLang="en-US" sz="3600" b="1">
                <a:latin typeface="바탕" panose="02030600000101010101" pitchFamily="18" charset="-127"/>
                <a:ea typeface="바탕" panose="02030600000101010101" pitchFamily="18" charset="-127"/>
              </a:rPr>
              <a:t> </a:t>
            </a:r>
            <a:br>
              <a:rPr lang="ko-KR" altLang="en-US" sz="3600" b="1">
                <a:latin typeface="바탕" panose="02030600000101010101" pitchFamily="18" charset="-127"/>
                <a:ea typeface="바탕" panose="02030600000101010101" pitchFamily="18" charset="-127"/>
              </a:rPr>
            </a:br>
            <a:endParaRPr lang="en-US" sz="3600" b="1" i="1">
              <a:solidFill>
                <a:srgbClr val="4C4C4C"/>
              </a:solidFill>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024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156E08-A427-478B-AFA8-3EC1F5590E7C}" type="slidenum">
              <a:rPr lang="en-US" altLang="en-US" smtClean="0"/>
              <a:pPr/>
              <a:t>6</a:t>
            </a:fld>
            <a:endParaRPr lang="en-US" altLang="en-US" smtClean="0"/>
          </a:p>
        </p:txBody>
      </p:sp>
      <p:sp>
        <p:nvSpPr>
          <p:cNvPr id="10" name="Google Shape;561;p51"/>
          <p:cNvSpPr txBox="1"/>
          <p:nvPr/>
        </p:nvSpPr>
        <p:spPr>
          <a:xfrm>
            <a:off x="4876800" y="501650"/>
            <a:ext cx="6753225" cy="963613"/>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lIns="91425" tIns="91425" rIns="91425" bIns="91425"/>
          <a:lstStyle/>
          <a:p>
            <a:pPr algn="ctr">
              <a:lnSpc>
                <a:spcPct val="115000"/>
              </a:lnSpc>
              <a:defRPr/>
            </a:pPr>
            <a:r>
              <a:rPr lang="en" sz="4400" b="1" dirty="0">
                <a:latin typeface="Batang" panose="02030600000101010101" pitchFamily="18" charset="-127"/>
                <a:ea typeface="Batang" panose="02030600000101010101" pitchFamily="18" charset="-127"/>
                <a:cs typeface="Times New Roman"/>
                <a:sym typeface="Times New Roman"/>
              </a:rPr>
              <a:t>2. </a:t>
            </a:r>
            <a:r>
              <a:rPr lang="en" sz="5400" b="1" dirty="0">
                <a:latin typeface="Batang" panose="02030600000101010101" pitchFamily="18" charset="-127"/>
                <a:ea typeface="Batang" panose="02030600000101010101" pitchFamily="18" charset="-127"/>
                <a:cs typeface="Times New Roman"/>
                <a:sym typeface="Times New Roman"/>
              </a:rPr>
              <a:t>수업 목</a:t>
            </a:r>
            <a:r>
              <a:rPr lang="ko-KR" altLang="en-US" sz="5400" b="1" dirty="0">
                <a:latin typeface="Batang" panose="02030600000101010101" pitchFamily="18" charset="-127"/>
                <a:ea typeface="Batang" panose="02030600000101010101" pitchFamily="18" charset="-127"/>
                <a:cs typeface="Times New Roman"/>
                <a:sym typeface="Times New Roman"/>
              </a:rPr>
              <a:t>표</a:t>
            </a:r>
            <a:endParaRPr sz="3200" dirty="0">
              <a:latin typeface="Batang" panose="02030600000101010101" pitchFamily="18" charset="-127"/>
              <a:ea typeface="Batang" panose="02030600000101010101" pitchFamily="18" charset="-127"/>
              <a:cs typeface="Times New Roman"/>
              <a:sym typeface="Times New Roman"/>
            </a:endParaRPr>
          </a:p>
        </p:txBody>
      </p:sp>
      <p:graphicFrame>
        <p:nvGraphicFramePr>
          <p:cNvPr id="3" name="Diagram 2"/>
          <p:cNvGraphicFramePr/>
          <p:nvPr/>
        </p:nvGraphicFramePr>
        <p:xfrm>
          <a:off x="7192963" y="2895600"/>
          <a:ext cx="6781800" cy="287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nvGraphicFramePr>
        <p:xfrm>
          <a:off x="228600" y="2476624"/>
          <a:ext cx="6912768" cy="38479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247" name="TextBox 11"/>
          <p:cNvSpPr txBox="1">
            <a:spLocks noChangeArrowheads="1"/>
          </p:cNvSpPr>
          <p:nvPr/>
        </p:nvSpPr>
        <p:spPr bwMode="auto">
          <a:xfrm>
            <a:off x="2532063" y="4103688"/>
            <a:ext cx="2449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ko-KR" altLang="en-US" sz="3200">
                <a:latin typeface="HYdnkM"/>
                <a:ea typeface="HYdnkM"/>
                <a:cs typeface="HYdnkM"/>
              </a:rPr>
              <a:t>건강</a:t>
            </a:r>
            <a:endParaRPr lang="en-US" sz="3200">
              <a:latin typeface="HYdnkM"/>
              <a:ea typeface="HYdnkM"/>
              <a:cs typeface="HYdnkM"/>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http://fpt.edu.vn </a:t>
            </a:r>
          </a:p>
        </p:txBody>
      </p:sp>
      <p:sp>
        <p:nvSpPr>
          <p:cNvPr id="11267" name="Slide Number Placeholder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Arial" panose="020B0604020202020204" pitchFamily="34" charset="0"/>
                <a:cs typeface="Arial" panose="020B0604020202020204" pitchFamily="34" charset="0"/>
              </a:defRPr>
            </a:lvl1pPr>
            <a:lvl2pPr marL="742950" indent="-285750">
              <a:defRPr sz="2600">
                <a:solidFill>
                  <a:schemeClr val="tx1"/>
                </a:solidFill>
                <a:latin typeface="Arial" panose="020B0604020202020204" pitchFamily="34" charset="0"/>
                <a:cs typeface="Arial" panose="020B0604020202020204" pitchFamily="34" charset="0"/>
              </a:defRPr>
            </a:lvl2pPr>
            <a:lvl3pPr marL="1143000" indent="-228600">
              <a:defRPr sz="2600">
                <a:solidFill>
                  <a:schemeClr val="tx1"/>
                </a:solidFill>
                <a:latin typeface="Arial" panose="020B0604020202020204" pitchFamily="34" charset="0"/>
                <a:cs typeface="Arial" panose="020B0604020202020204" pitchFamily="34" charset="0"/>
              </a:defRPr>
            </a:lvl3pPr>
            <a:lvl4pPr marL="1600200" indent="-228600">
              <a:defRPr sz="2600">
                <a:solidFill>
                  <a:schemeClr val="tx1"/>
                </a:solidFill>
                <a:latin typeface="Arial" panose="020B0604020202020204" pitchFamily="34" charset="0"/>
                <a:cs typeface="Arial" panose="020B0604020202020204" pitchFamily="34" charset="0"/>
              </a:defRPr>
            </a:lvl4pPr>
            <a:lvl5pPr marL="2057400" indent="-228600">
              <a:defRPr sz="2600">
                <a:solidFill>
                  <a:schemeClr val="tx1"/>
                </a:solidFill>
                <a:latin typeface="Arial" panose="020B0604020202020204" pitchFamily="34" charset="0"/>
                <a:cs typeface="Arial" panose="020B0604020202020204" pitchFamily="34" charset="0"/>
              </a:defRPr>
            </a:lvl5pPr>
            <a:lvl6pPr marL="25146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29718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4290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3886200" indent="-228600" defTabSz="1304925"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fld id="{A3819CF4-AA78-47D9-9D8D-74477AEEB629}" type="slidenum">
              <a:rPr lang="en-US" altLang="en-US" sz="1700" smtClean="0">
                <a:solidFill>
                  <a:srgbClr val="898989"/>
                </a:solidFill>
                <a:latin typeface="Tahoma" panose="020B0604030504040204" pitchFamily="34" charset="0"/>
              </a:rPr>
              <a:pPr/>
              <a:t>7</a:t>
            </a:fld>
            <a:endParaRPr lang="en-US" altLang="en-US" sz="1700" smtClean="0">
              <a:solidFill>
                <a:srgbClr val="898989"/>
              </a:solidFill>
              <a:latin typeface="Tahoma" panose="020B0604030504040204" pitchFamily="34" charset="0"/>
            </a:endParaRPr>
          </a:p>
        </p:txBody>
      </p:sp>
      <p:sp>
        <p:nvSpPr>
          <p:cNvPr id="14"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1269" name="Google Shape;3604;p39"/>
          <p:cNvSpPr txBox="1">
            <a:spLocks noChangeArrowheads="1"/>
          </p:cNvSpPr>
          <p:nvPr/>
        </p:nvSpPr>
        <p:spPr bwMode="auto">
          <a:xfrm>
            <a:off x="381000" y="1651000"/>
            <a:ext cx="138684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r>
              <a:rPr lang="en-US" sz="2800" b="1">
                <a:latin typeface="Times New Roman" panose="02020603050405020304" pitchFamily="18" charset="0"/>
                <a:cs typeface="Times New Roman" panose="02020603050405020304" pitchFamily="18" charset="0"/>
                <a:sym typeface="Times New Roman" panose="02020603050405020304" pitchFamily="18" charset="0"/>
              </a:rPr>
              <a:t> 1) 건강하게 살기 위한 습관에 대해 의사와 상담을 하고 있습니다. 대화를 잘 듣고 질문에 답하십시오.</a:t>
            </a:r>
            <a:endParaRPr lang="en-US" sz="2800" b="1" i="1">
              <a:solidFill>
                <a:srgbClr val="4C4C4C"/>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1270" name="Rectangle 1"/>
          <p:cNvSpPr>
            <a:spLocks noChangeArrowheads="1"/>
          </p:cNvSpPr>
          <p:nvPr/>
        </p:nvSpPr>
        <p:spPr bwMode="auto">
          <a:xfrm>
            <a:off x="1104900" y="2765425"/>
            <a:ext cx="12420600"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ko-KR" sz="2800" b="1" dirty="0">
                <a:latin typeface="바탕" panose="02030600000101010101" pitchFamily="18" charset="-127"/>
                <a:ea typeface="바탕" panose="02030600000101010101" pitchFamily="18" charset="-127"/>
              </a:rPr>
              <a:t>(1)</a:t>
            </a:r>
            <a:r>
              <a:rPr lang="en-US" altLang="ko-KR" sz="2800" dirty="0">
                <a:latin typeface="바탕" panose="02030600000101010101" pitchFamily="18" charset="-127"/>
                <a:ea typeface="바탕" panose="02030600000101010101" pitchFamily="18" charset="-127"/>
              </a:rPr>
              <a:t> </a:t>
            </a:r>
            <a:r>
              <a:rPr lang="ko-KR" altLang="en-US" sz="2800" b="1" dirty="0">
                <a:latin typeface="바탕" panose="02030600000101010101" pitchFamily="18" charset="-127"/>
                <a:ea typeface="바탕" panose="02030600000101010101" pitchFamily="18" charset="-127"/>
              </a:rPr>
              <a:t>하루에 얼마나 운동하는 게 좋습니까</a:t>
            </a:r>
            <a:r>
              <a:rPr lang="en-US" altLang="ko-KR" sz="2800" b="1" dirty="0">
                <a:latin typeface="바탕" panose="02030600000101010101" pitchFamily="18" charset="-127"/>
                <a:ea typeface="바탕" panose="02030600000101010101" pitchFamily="18" charset="-127"/>
              </a:rPr>
              <a:t>?</a:t>
            </a:r>
          </a:p>
          <a:p>
            <a:pPr>
              <a:lnSpc>
                <a:spcPct val="150000"/>
              </a:lnSpc>
            </a:pPr>
            <a:r>
              <a:rPr lang="en-US" altLang="ko-KR" sz="2800" dirty="0">
                <a:latin typeface="바탕" panose="02030600000101010101" pitchFamily="18" charset="-127"/>
                <a:ea typeface="바탕" panose="02030600000101010101" pitchFamily="18" charset="-127"/>
              </a:rPr>
              <a:t>     ⓐ 30</a:t>
            </a:r>
            <a:r>
              <a:rPr lang="ko-KR" altLang="en-US" sz="2800" dirty="0" smtClean="0">
                <a:latin typeface="바탕" panose="02030600000101010101" pitchFamily="18" charset="-127"/>
                <a:ea typeface="바탕" panose="02030600000101010101" pitchFamily="18" charset="-127"/>
              </a:rPr>
              <a:t>분    ⓑ </a:t>
            </a:r>
            <a:r>
              <a:rPr lang="en-US" altLang="ko-KR" sz="2800" dirty="0">
                <a:latin typeface="바탕" panose="02030600000101010101" pitchFamily="18" charset="-127"/>
                <a:ea typeface="바탕" panose="02030600000101010101" pitchFamily="18" charset="-127"/>
              </a:rPr>
              <a:t>1</a:t>
            </a:r>
            <a:r>
              <a:rPr lang="ko-KR" altLang="en-US" sz="2800" dirty="0" smtClean="0">
                <a:latin typeface="바탕" panose="02030600000101010101" pitchFamily="18" charset="-127"/>
                <a:ea typeface="바탕" panose="02030600000101010101" pitchFamily="18" charset="-127"/>
              </a:rPr>
              <a:t>시간        ⓒ </a:t>
            </a:r>
            <a:r>
              <a:rPr lang="en-US" altLang="ko-KR" sz="2800" dirty="0">
                <a:latin typeface="바탕" panose="02030600000101010101" pitchFamily="18" charset="-127"/>
                <a:ea typeface="바탕" panose="02030600000101010101" pitchFamily="18" charset="-127"/>
              </a:rPr>
              <a:t>2</a:t>
            </a:r>
            <a:r>
              <a:rPr lang="ko-KR" altLang="en-US" sz="2800" dirty="0">
                <a:latin typeface="바탕" panose="02030600000101010101" pitchFamily="18" charset="-127"/>
                <a:ea typeface="바탕" panose="02030600000101010101" pitchFamily="18" charset="-127"/>
              </a:rPr>
              <a:t>시간</a:t>
            </a:r>
            <a:endParaRPr lang="en-US" altLang="ko-KR" sz="2800" dirty="0">
              <a:latin typeface="바탕" panose="02030600000101010101" pitchFamily="18" charset="-127"/>
              <a:ea typeface="바탕" panose="02030600000101010101" pitchFamily="18" charset="-127"/>
            </a:endParaRPr>
          </a:p>
          <a:p>
            <a:pPr>
              <a:lnSpc>
                <a:spcPct val="150000"/>
              </a:lnSpc>
            </a:pPr>
            <a:endParaRPr lang="en-US" altLang="ko-KR" sz="2800" dirty="0">
              <a:latin typeface="바탕" panose="02030600000101010101" pitchFamily="18" charset="-127"/>
              <a:ea typeface="바탕" panose="02030600000101010101" pitchFamily="18" charset="-127"/>
            </a:endParaRPr>
          </a:p>
          <a:p>
            <a:pPr>
              <a:lnSpc>
                <a:spcPct val="150000"/>
              </a:lnSpc>
            </a:pPr>
            <a:r>
              <a:rPr lang="en-US" altLang="ko-KR" sz="2800" b="1" dirty="0">
                <a:latin typeface="바탕" panose="02030600000101010101" pitchFamily="18" charset="-127"/>
                <a:ea typeface="바탕" panose="02030600000101010101" pitchFamily="18" charset="-127"/>
              </a:rPr>
              <a:t>(2)</a:t>
            </a:r>
            <a:r>
              <a:rPr lang="en-US" altLang="ko-KR" sz="2800" dirty="0">
                <a:latin typeface="바탕" panose="02030600000101010101" pitchFamily="18" charset="-127"/>
                <a:ea typeface="바탕" panose="02030600000101010101" pitchFamily="18" charset="-127"/>
              </a:rPr>
              <a:t> </a:t>
            </a:r>
            <a:r>
              <a:rPr lang="ko-KR" altLang="en-US" sz="2800" b="1" dirty="0">
                <a:latin typeface="바탕" panose="02030600000101010101" pitchFamily="18" charset="-127"/>
                <a:ea typeface="바탕" panose="02030600000101010101" pitchFamily="18" charset="-127"/>
              </a:rPr>
              <a:t>스트레스를 푸는 가장 좋은 방법은 무엇입니까</a:t>
            </a:r>
            <a:r>
              <a:rPr lang="en-US" altLang="ko-KR" sz="2800" b="1" dirty="0">
                <a:latin typeface="바탕" panose="02030600000101010101" pitchFamily="18" charset="-127"/>
                <a:ea typeface="바탕" panose="02030600000101010101" pitchFamily="18" charset="-127"/>
              </a:rPr>
              <a:t>?</a:t>
            </a:r>
          </a:p>
          <a:p>
            <a:pPr>
              <a:lnSpc>
                <a:spcPct val="150000"/>
              </a:lnSpc>
            </a:pPr>
            <a:r>
              <a:rPr lang="en-US" altLang="ko-KR" sz="2800" dirty="0">
                <a:latin typeface="바탕" panose="02030600000101010101" pitchFamily="18" charset="-127"/>
                <a:ea typeface="바탕" panose="02030600000101010101" pitchFamily="18" charset="-127"/>
              </a:rPr>
              <a:t>    ⓐ </a:t>
            </a:r>
            <a:r>
              <a:rPr lang="ko-KR" altLang="en-US" sz="2800" dirty="0">
                <a:latin typeface="바탕" panose="02030600000101010101" pitchFamily="18" charset="-127"/>
                <a:ea typeface="바탕" panose="02030600000101010101" pitchFamily="18" charset="-127"/>
              </a:rPr>
              <a:t>잠을 많이 자는 것</a:t>
            </a:r>
            <a:endParaRPr lang="en-US" altLang="ko-KR" sz="2800" dirty="0">
              <a:latin typeface="바탕" panose="02030600000101010101" pitchFamily="18" charset="-127"/>
              <a:ea typeface="바탕" panose="02030600000101010101" pitchFamily="18" charset="-127"/>
            </a:endParaRPr>
          </a:p>
          <a:p>
            <a:pPr>
              <a:lnSpc>
                <a:spcPct val="150000"/>
              </a:lnSpc>
            </a:pPr>
            <a:r>
              <a:rPr lang="ko-KR" altLang="en-US" sz="2800" dirty="0">
                <a:latin typeface="바탕" panose="02030600000101010101" pitchFamily="18" charset="-127"/>
                <a:ea typeface="바탕" panose="02030600000101010101" pitchFamily="18" charset="-127"/>
              </a:rPr>
              <a:t>    ⓑ 음식을 먹는 것</a:t>
            </a:r>
            <a:endParaRPr lang="en-US" altLang="ko-KR" sz="2800" dirty="0">
              <a:latin typeface="바탕" panose="02030600000101010101" pitchFamily="18" charset="-127"/>
              <a:ea typeface="바탕" panose="02030600000101010101" pitchFamily="18" charset="-127"/>
            </a:endParaRPr>
          </a:p>
          <a:p>
            <a:pPr>
              <a:lnSpc>
                <a:spcPct val="150000"/>
              </a:lnSpc>
            </a:pPr>
            <a:r>
              <a:rPr lang="ko-KR" altLang="en-US" sz="2800" dirty="0">
                <a:latin typeface="바탕" panose="02030600000101010101" pitchFamily="18" charset="-127"/>
                <a:ea typeface="바탕" panose="02030600000101010101" pitchFamily="18" charset="-127"/>
              </a:rPr>
              <a:t>    ⓒ 취미 생활을 하는 것</a:t>
            </a:r>
            <a:endParaRPr lang="en-US" sz="2800" dirty="0">
              <a:latin typeface="바탕" panose="02030600000101010101" pitchFamily="18" charset="-127"/>
              <a:ea typeface="바탕" panose="02030600000101010101" pitchFamily="18" charset="-127"/>
            </a:endParaRPr>
          </a:p>
        </p:txBody>
      </p:sp>
      <p:pic>
        <p:nvPicPr>
          <p:cNvPr id="15" name="Google Shape;3606;p3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581400"/>
            <a:ext cx="304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oogle Shape;3606;p3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6724650"/>
            <a:ext cx="304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09 Track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29800" y="2232025"/>
            <a:ext cx="1066800" cy="1066800"/>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55309" fill="hold"/>
                                        <p:tgtEl>
                                          <p:spTgt spid="3"/>
                                        </p:tgtEl>
                                      </p:cBhvr>
                                    </p:cmd>
                                  </p:childTnLst>
                                </p:cTn>
                              </p:par>
                            </p:childTnLst>
                          </p:cTn>
                        </p:par>
                      </p:childTnLst>
                    </p:cTn>
                  </p:par>
                </p:childTnLst>
              </p:cTn>
              <p:nextCondLst>
                <p:cond evt="onClick" delay="0">
                  <p:tgtEl>
                    <p:spTgt spid="3"/>
                  </p:tgtEl>
                </p:cond>
              </p:nextCondLst>
            </p:seq>
            <p:audio>
              <p:cMediaNode vol="80000">
                <p:cTn id="18"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229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91F8C0-60C4-4D44-B8EB-571B429D7DAF}" type="slidenum">
              <a:rPr lang="en-US" altLang="en-US" smtClean="0"/>
              <a:pPr/>
              <a:t>8</a:t>
            </a:fld>
            <a:endParaRPr lang="en-US" altLang="en-US" smtClean="0"/>
          </a:p>
        </p:txBody>
      </p:sp>
      <p:sp>
        <p:nvSpPr>
          <p:cNvPr id="6"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2293" name="Rectangle 6"/>
          <p:cNvSpPr>
            <a:spLocks noChangeArrowheads="1"/>
          </p:cNvSpPr>
          <p:nvPr/>
        </p:nvSpPr>
        <p:spPr bwMode="auto">
          <a:xfrm>
            <a:off x="762000" y="1658938"/>
            <a:ext cx="3949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1) </a:t>
            </a:r>
            <a:r>
              <a:rPr lang="ko-KR" alt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듣기 파일 내용</a:t>
            </a:r>
            <a:r>
              <a:rPr lang="en-US" sz="36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 </a:t>
            </a:r>
            <a:endParaRPr lang="en-US" sz="3200">
              <a:ea typeface="바탕" panose="02030600000101010101" pitchFamily="18" charset="-127"/>
              <a:cs typeface="Times New Roman" panose="02020603050405020304" pitchFamily="18" charset="0"/>
            </a:endParaRPr>
          </a:p>
        </p:txBody>
      </p:sp>
      <p:pic>
        <p:nvPicPr>
          <p:cNvPr id="12294"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98825"/>
            <a:ext cx="216535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Google Shape;3613;p40"/>
          <p:cNvSpPr txBox="1">
            <a:spLocks noChangeArrowheads="1"/>
          </p:cNvSpPr>
          <p:nvPr/>
        </p:nvSpPr>
        <p:spPr bwMode="auto">
          <a:xfrm>
            <a:off x="3505200" y="2871788"/>
            <a:ext cx="110490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150000"/>
              </a:lnSpc>
            </a:pPr>
            <a:r>
              <a:rPr lang="en-US" sz="2800">
                <a:latin typeface="Times New Roman" panose="02020603050405020304" pitchFamily="18" charset="0"/>
                <a:cs typeface="Times New Roman" panose="02020603050405020304" pitchFamily="18" charset="0"/>
                <a:sym typeface="Times New Roman" panose="02020603050405020304" pitchFamily="18" charset="0"/>
              </a:rPr>
              <a:t>(1) 여 : 운동은 하루에 몇 시간 정도 하는 게 좋아요? </a:t>
            </a:r>
          </a:p>
          <a:p>
            <a:pPr>
              <a:lnSpc>
                <a:spcPct val="150000"/>
              </a:lnSpc>
            </a:pPr>
            <a:r>
              <a:rPr lang="en-US" sz="2800">
                <a:latin typeface="Times New Roman" panose="02020603050405020304" pitchFamily="18" charset="0"/>
                <a:cs typeface="Times New Roman" panose="02020603050405020304" pitchFamily="18" charset="0"/>
                <a:sym typeface="Times New Roman" panose="02020603050405020304" pitchFamily="18" charset="0"/>
              </a:rPr>
              <a:t>의사: 매일 1시간 정도 운동을 하는 게 건강에 좋아요. </a:t>
            </a:r>
          </a:p>
          <a:p>
            <a:pPr>
              <a:lnSpc>
                <a:spcPct val="150000"/>
              </a:lnSpc>
            </a:pPr>
            <a:r>
              <a:rPr lang="en-US" sz="2800">
                <a:latin typeface="Times New Roman" panose="02020603050405020304" pitchFamily="18" charset="0"/>
                <a:cs typeface="Times New Roman" panose="02020603050405020304" pitchFamily="18" charset="0"/>
                <a:sym typeface="Times New Roman" panose="02020603050405020304" pitchFamily="18" charset="0"/>
              </a:rPr>
              <a:t>(2) 여 : 스트레스를 받으면 어떻게 하는 게 좋아요? </a:t>
            </a:r>
          </a:p>
          <a:p>
            <a:pPr>
              <a:lnSpc>
                <a:spcPct val="150000"/>
              </a:lnSpc>
            </a:pPr>
            <a:r>
              <a:rPr lang="en-US" sz="2800">
                <a:latin typeface="Times New Roman" panose="02020603050405020304" pitchFamily="18" charset="0"/>
                <a:cs typeface="Times New Roman" panose="02020603050405020304" pitchFamily="18" charset="0"/>
                <a:sym typeface="Times New Roman" panose="02020603050405020304" pitchFamily="18" charset="0"/>
              </a:rPr>
              <a:t>의사 : 스트레스를 풀기 위한 취미 생활을 하는 게 가장 좋아요.</a:t>
            </a:r>
          </a:p>
        </p:txBody>
      </p:sp>
      <p:pic>
        <p:nvPicPr>
          <p:cNvPr id="9" name="09 Track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8100" y="1268730"/>
            <a:ext cx="1066800" cy="1066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09"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http://fpt.edu.vn </a:t>
            </a:r>
            <a:endParaRPr lang="en-US"/>
          </a:p>
        </p:txBody>
      </p:sp>
      <p:sp>
        <p:nvSpPr>
          <p:cNvPr id="1331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75C1C1-3D1D-4C6E-9EEB-55A29E650D64}" type="slidenum">
              <a:rPr lang="en-US" altLang="en-US" smtClean="0"/>
              <a:pPr/>
              <a:t>9</a:t>
            </a:fld>
            <a:endParaRPr lang="en-US" altLang="en-US" smtClean="0"/>
          </a:p>
        </p:txBody>
      </p:sp>
      <p:sp>
        <p:nvSpPr>
          <p:cNvPr id="6" name="Google Shape;574;p52"/>
          <p:cNvSpPr txBox="1"/>
          <p:nvPr/>
        </p:nvSpPr>
        <p:spPr>
          <a:xfrm>
            <a:off x="3733800" y="381000"/>
            <a:ext cx="7848600" cy="762000"/>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91425" tIns="45700" rIns="91425" bIns="45700" anchor="ct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algn="ctr" defTabSz="914400" eaLnBrk="1" hangingPunct="1">
              <a:buClr>
                <a:srgbClr val="000000"/>
              </a:buClr>
              <a:buSzPts val="4400"/>
              <a:buFont typeface="BatangChe" panose="02030609000101010101" pitchFamily="49" charset="-127"/>
              <a:buNone/>
              <a:defRPr/>
            </a:pPr>
            <a:r>
              <a:rPr 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3.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듣기</a:t>
            </a:r>
            <a:r>
              <a:rPr lang="en-US" altLang="ko-KR"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 </a:t>
            </a:r>
            <a:r>
              <a:rPr lang="ko-KR" altLang="en-US" sz="4800" b="1" dirty="0" smtClean="0">
                <a:solidFill>
                  <a:srgbClr val="000000"/>
                </a:solidFill>
                <a:latin typeface="BatangChe" panose="02030609000101010101" pitchFamily="49" charset="-127"/>
                <a:ea typeface="BatangChe" panose="02030609000101010101" pitchFamily="49" charset="-127"/>
                <a:sym typeface="BatangChe" panose="02030609000101010101" pitchFamily="49" charset="-127"/>
              </a:rPr>
              <a:t>알아봅시다</a:t>
            </a:r>
            <a:endParaRPr lang="en-US" sz="4000" b="1" dirty="0" smtClean="0">
              <a:solidFill>
                <a:srgbClr val="000000"/>
              </a:solidFill>
              <a:sym typeface="Arial" panose="020B0604020202020204" pitchFamily="34" charset="0"/>
            </a:endParaRPr>
          </a:p>
        </p:txBody>
      </p:sp>
      <p:sp>
        <p:nvSpPr>
          <p:cNvPr id="13317" name="Google Shape;3619;p41"/>
          <p:cNvSpPr txBox="1">
            <a:spLocks noChangeArrowheads="1"/>
          </p:cNvSpPr>
          <p:nvPr/>
        </p:nvSpPr>
        <p:spPr bwMode="auto">
          <a:xfrm>
            <a:off x="1019175" y="1681163"/>
            <a:ext cx="114030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3200" b="1">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2)  대화를 잘 듣고 내용이 같으면 O, 다르면 X하십시오. </a:t>
            </a:r>
          </a:p>
        </p:txBody>
      </p:sp>
      <p:sp>
        <p:nvSpPr>
          <p:cNvPr id="13318" name="Google Shape;3620;p41"/>
          <p:cNvSpPr txBox="1">
            <a:spLocks noChangeArrowheads="1"/>
          </p:cNvSpPr>
          <p:nvPr/>
        </p:nvSpPr>
        <p:spPr bwMode="auto">
          <a:xfrm>
            <a:off x="1905000" y="2386013"/>
            <a:ext cx="10917238"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(1) 남자는 일을 많이 해서 피곤합니다.  (     )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(2) 여자는 어릴 때부터 건강했습니다.  (     )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(3) 남자가 피곤한 이유는 잠을 못 잤기 때문입니다.  (     ) </a:t>
            </a:r>
          </a:p>
          <a:p>
            <a:pPr>
              <a:lnSpc>
                <a:spcPct val="200000"/>
              </a:lnSpc>
            </a:pPr>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(4) 남자는 식사를 규칙적으로 하지 않습니다.  (     )</a:t>
            </a:r>
          </a:p>
        </p:txBody>
      </p:sp>
      <p:sp>
        <p:nvSpPr>
          <p:cNvPr id="12" name="Google Shape;3621;p41"/>
          <p:cNvSpPr txBox="1">
            <a:spLocks noChangeArrowheads="1"/>
          </p:cNvSpPr>
          <p:nvPr/>
        </p:nvSpPr>
        <p:spPr bwMode="auto">
          <a:xfrm>
            <a:off x="8610600" y="2617788"/>
            <a:ext cx="6588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O</a:t>
            </a:r>
          </a:p>
        </p:txBody>
      </p:sp>
      <p:sp>
        <p:nvSpPr>
          <p:cNvPr id="13" name="Google Shape;3622;p41"/>
          <p:cNvSpPr txBox="1">
            <a:spLocks noChangeArrowheads="1"/>
          </p:cNvSpPr>
          <p:nvPr/>
        </p:nvSpPr>
        <p:spPr bwMode="auto">
          <a:xfrm>
            <a:off x="8574088" y="3548063"/>
            <a:ext cx="658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X</a:t>
            </a:r>
          </a:p>
        </p:txBody>
      </p:sp>
      <p:sp>
        <p:nvSpPr>
          <p:cNvPr id="14" name="Google Shape;3623;p41"/>
          <p:cNvSpPr txBox="1">
            <a:spLocks noChangeArrowheads="1"/>
          </p:cNvSpPr>
          <p:nvPr/>
        </p:nvSpPr>
        <p:spPr bwMode="auto">
          <a:xfrm>
            <a:off x="9672638" y="5214938"/>
            <a:ext cx="658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O</a:t>
            </a:r>
          </a:p>
        </p:txBody>
      </p:sp>
      <p:sp>
        <p:nvSpPr>
          <p:cNvPr id="15" name="Google Shape;3624;p41"/>
          <p:cNvSpPr txBox="1">
            <a:spLocks noChangeArrowheads="1"/>
          </p:cNvSpPr>
          <p:nvPr/>
        </p:nvSpPr>
        <p:spPr bwMode="auto">
          <a:xfrm>
            <a:off x="10591800" y="4349750"/>
            <a:ext cx="5080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2800">
                <a:latin typeface="바탕" panose="02030600000101010101" pitchFamily="18" charset="-127"/>
                <a:ea typeface="바탕" panose="02030600000101010101" pitchFamily="18" charset="-127"/>
                <a:cs typeface="Times New Roman" panose="02020603050405020304" pitchFamily="18" charset="0"/>
                <a:sym typeface="Times New Roman" panose="02020603050405020304" pitchFamily="18" charset="0"/>
              </a:rPr>
              <a:t>X</a:t>
            </a:r>
          </a:p>
        </p:txBody>
      </p:sp>
      <p:pic>
        <p:nvPicPr>
          <p:cNvPr id="2" name="10 Track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62200" y="6248400"/>
            <a:ext cx="838200" cy="83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68916"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5954708</TotalTime>
  <Words>1065</Words>
  <Application>Microsoft Office PowerPoint</Application>
  <PresentationFormat>Custom</PresentationFormat>
  <Paragraphs>194</Paragraphs>
  <Slides>19</Slides>
  <Notes>0</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바탕</vt:lpstr>
      <vt:lpstr>바탕</vt:lpstr>
      <vt:lpstr>BatangChe</vt:lpstr>
      <vt:lpstr>HYdnkM</vt:lpstr>
      <vt:lpstr>Arial</vt:lpstr>
      <vt:lpstr>Calibri</vt:lpstr>
      <vt:lpstr>Sriracha</vt:lpstr>
      <vt:lpstr>Tahoma</vt:lpstr>
      <vt:lpstr>Times New Roman</vt:lpstr>
      <vt:lpstr>Office Theme</vt:lpstr>
      <vt:lpstr>제3과: 건강 (듣기)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TOSHIBA</dc:creator>
  <cp:lastModifiedBy>Admin</cp:lastModifiedBy>
  <cp:revision>632</cp:revision>
  <dcterms:created xsi:type="dcterms:W3CDTF">2006-08-16T00:00:00Z</dcterms:created>
  <dcterms:modified xsi:type="dcterms:W3CDTF">2022-04-18T07:35:58Z</dcterms:modified>
</cp:coreProperties>
</file>